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8" r:id="rId2"/>
  </p:sldIdLst>
  <p:sldSz cx="7099300" cy="99441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65"/>
    <p:restoredTop sz="95708"/>
  </p:normalViewPr>
  <p:slideViewPr>
    <p:cSldViewPr snapToGrid="0">
      <p:cViewPr>
        <p:scale>
          <a:sx n="146" d="100"/>
          <a:sy n="146" d="100"/>
        </p:scale>
        <p:origin x="1048" y="-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er König" userId="522375dd282ed035" providerId="LiveId" clId="{073F53B8-3295-F245-9DFD-68621518BCB3}"/>
    <pc:docChg chg="custSel modSld">
      <pc:chgData name="Alexander König" userId="522375dd282ed035" providerId="LiveId" clId="{073F53B8-3295-F245-9DFD-68621518BCB3}" dt="2024-05-04T07:50:59.717" v="186" actId="20577"/>
      <pc:docMkLst>
        <pc:docMk/>
      </pc:docMkLst>
      <pc:sldChg chg="modSp mod">
        <pc:chgData name="Alexander König" userId="522375dd282ed035" providerId="LiveId" clId="{073F53B8-3295-F245-9DFD-68621518BCB3}" dt="2024-05-04T07:50:59.717" v="186" actId="20577"/>
        <pc:sldMkLst>
          <pc:docMk/>
          <pc:sldMk cId="123523736" sldId="258"/>
        </pc:sldMkLst>
        <pc:spChg chg="mod">
          <ac:chgData name="Alexander König" userId="522375dd282ed035" providerId="LiveId" clId="{073F53B8-3295-F245-9DFD-68621518BCB3}" dt="2024-05-04T07:50:59.717" v="186" actId="20577"/>
          <ac:spMkLst>
            <pc:docMk/>
            <pc:sldMk cId="123523736" sldId="258"/>
            <ac:spMk id="20" creationId="{95AEBF40-354F-AE32-075D-BD877148559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4C4562-9FC9-F447-A921-0D75C776877B}" type="datetimeFigureOut">
              <a:rPr lang="de-DE" smtClean="0"/>
              <a:t>04.05.24</a:t>
            </a:fld>
            <a:endParaRPr lang="de-DE"/>
          </a:p>
        </p:txBody>
      </p:sp>
      <p:sp>
        <p:nvSpPr>
          <p:cNvPr id="4" name="Folienbildplatzhalter 3"/>
          <p:cNvSpPr>
            <a:spLocks noGrp="1" noRot="1" noChangeAspect="1"/>
          </p:cNvSpPr>
          <p:nvPr>
            <p:ph type="sldImg" idx="2"/>
          </p:nvPr>
        </p:nvSpPr>
        <p:spPr>
          <a:xfrm>
            <a:off x="2327275" y="1143000"/>
            <a:ext cx="220345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10F53C-C983-A943-8ECC-EAE576CA0295}" type="slidenum">
              <a:rPr lang="de-DE" smtClean="0"/>
              <a:t>‹Nr.›</a:t>
            </a:fld>
            <a:endParaRPr lang="de-DE"/>
          </a:p>
        </p:txBody>
      </p:sp>
    </p:spTree>
    <p:extLst>
      <p:ext uri="{BB962C8B-B14F-4D97-AF65-F5344CB8AC3E}">
        <p14:creationId xmlns:p14="http://schemas.microsoft.com/office/powerpoint/2010/main" val="2891154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710F53C-C983-A943-8ECC-EAE576CA0295}" type="slidenum">
              <a:rPr lang="de-DE" smtClean="0"/>
              <a:t>1</a:t>
            </a:fld>
            <a:endParaRPr lang="de-DE"/>
          </a:p>
        </p:txBody>
      </p:sp>
    </p:spTree>
    <p:extLst>
      <p:ext uri="{BB962C8B-B14F-4D97-AF65-F5344CB8AC3E}">
        <p14:creationId xmlns:p14="http://schemas.microsoft.com/office/powerpoint/2010/main" val="353543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9D201C74-1C38-1DA5-AEB6-863DEA82B5D9}"/>
              </a:ext>
            </a:extLst>
          </p:cNvPr>
          <p:cNvSpPr txBox="1"/>
          <p:nvPr userDrawn="1"/>
        </p:nvSpPr>
        <p:spPr>
          <a:xfrm>
            <a:off x="76416" y="496163"/>
            <a:ext cx="7022884" cy="400110"/>
          </a:xfrm>
          <a:prstGeom prst="rect">
            <a:avLst/>
          </a:prstGeom>
          <a:noFill/>
        </p:spPr>
        <p:txBody>
          <a:bodyPr wrap="square">
            <a:spAutoFit/>
          </a:bodyPr>
          <a:lstStyle/>
          <a:p>
            <a:r>
              <a:rPr lang="de-DE" sz="2000" b="1" dirty="0">
                <a:latin typeface="Arial" panose="020B0604020202020204" pitchFamily="34" charset="0"/>
                <a:cs typeface="Arial" panose="020B0604020202020204" pitchFamily="34" charset="0"/>
              </a:rPr>
              <a:t>Die Zeit der Präsidialkabinette</a:t>
            </a:r>
          </a:p>
        </p:txBody>
      </p:sp>
    </p:spTree>
    <p:extLst>
      <p:ext uri="{BB962C8B-B14F-4D97-AF65-F5344CB8AC3E}">
        <p14:creationId xmlns:p14="http://schemas.microsoft.com/office/powerpoint/2010/main" val="3895747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a:xfrm>
            <a:off x="488077" y="529434"/>
            <a:ext cx="6123146" cy="1922066"/>
          </a:xfrm>
          <a:prstGeom prst="rect">
            <a:avLst/>
          </a:prstGeom>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488077" y="2647156"/>
            <a:ext cx="6123146" cy="6309440"/>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04.05.24</a:t>
            </a:fld>
            <a:endParaRPr lang="de-DE"/>
          </a:p>
        </p:txBody>
      </p:sp>
      <p:sp>
        <p:nvSpPr>
          <p:cNvPr id="5" name="Footer Placeholder 4"/>
          <p:cNvSpPr>
            <a:spLocks noGrp="1"/>
          </p:cNvSpPr>
          <p:nvPr>
            <p:ph type="ftr" sz="quarter" idx="11"/>
          </p:nvPr>
        </p:nvSpPr>
        <p:spPr>
          <a:xfrm>
            <a:off x="2351643" y="9216710"/>
            <a:ext cx="2396014" cy="529431"/>
          </a:xfrm>
          <a:prstGeom prst="rect">
            <a:avLst/>
          </a:prstGeom>
        </p:spPr>
        <p:txBody>
          <a:bodyPr/>
          <a:lstStyle/>
          <a:p>
            <a:endParaRPr lang="de-DE"/>
          </a:p>
        </p:txBody>
      </p:sp>
      <p:sp>
        <p:nvSpPr>
          <p:cNvPr id="6" name="Slide Number Placeholder 5"/>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4125581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80437" y="529431"/>
            <a:ext cx="1530787" cy="8427165"/>
          </a:xfrm>
          <a:prstGeom prst="rect">
            <a:avLst/>
          </a:prstGeo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88077" y="529431"/>
            <a:ext cx="4503618" cy="8427165"/>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04.05.24</a:t>
            </a:fld>
            <a:endParaRPr lang="de-DE"/>
          </a:p>
        </p:txBody>
      </p:sp>
      <p:sp>
        <p:nvSpPr>
          <p:cNvPr id="5" name="Footer Placeholder 4"/>
          <p:cNvSpPr>
            <a:spLocks noGrp="1"/>
          </p:cNvSpPr>
          <p:nvPr>
            <p:ph type="ftr" sz="quarter" idx="11"/>
          </p:nvPr>
        </p:nvSpPr>
        <p:spPr>
          <a:xfrm>
            <a:off x="2351643" y="9216710"/>
            <a:ext cx="2396014" cy="529431"/>
          </a:xfrm>
          <a:prstGeom prst="rect">
            <a:avLst/>
          </a:prstGeom>
        </p:spPr>
        <p:txBody>
          <a:bodyPr/>
          <a:lstStyle/>
          <a:p>
            <a:endParaRPr lang="de-DE"/>
          </a:p>
        </p:txBody>
      </p:sp>
      <p:sp>
        <p:nvSpPr>
          <p:cNvPr id="6" name="Slide Number Placeholder 5"/>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97650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88077" y="529434"/>
            <a:ext cx="6123146" cy="1922066"/>
          </a:xfrm>
          <a:prstGeom prst="rect">
            <a:avLst/>
          </a:prstGeom>
        </p:spPr>
        <p:txBody>
          <a:bodyPr/>
          <a:lstStyle/>
          <a:p>
            <a:r>
              <a:rPr lang="de-DE"/>
              <a:t>Mastertitelformat bearbeiten</a:t>
            </a:r>
            <a:endParaRPr lang="en-US" dirty="0"/>
          </a:p>
        </p:txBody>
      </p:sp>
      <p:sp>
        <p:nvSpPr>
          <p:cNvPr id="3" name="Content Placeholder 2"/>
          <p:cNvSpPr>
            <a:spLocks noGrp="1"/>
          </p:cNvSpPr>
          <p:nvPr>
            <p:ph idx="1"/>
          </p:nvPr>
        </p:nvSpPr>
        <p:spPr>
          <a:xfrm>
            <a:off x="488077" y="2647156"/>
            <a:ext cx="6123146" cy="6309440"/>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04.05.24</a:t>
            </a:fld>
            <a:endParaRPr lang="de-DE"/>
          </a:p>
        </p:txBody>
      </p:sp>
      <p:sp>
        <p:nvSpPr>
          <p:cNvPr id="5" name="Footer Placeholder 4"/>
          <p:cNvSpPr>
            <a:spLocks noGrp="1"/>
          </p:cNvSpPr>
          <p:nvPr>
            <p:ph type="ftr" sz="quarter" idx="11"/>
          </p:nvPr>
        </p:nvSpPr>
        <p:spPr>
          <a:xfrm>
            <a:off x="2351643" y="9216710"/>
            <a:ext cx="2396014" cy="529431"/>
          </a:xfrm>
          <a:prstGeom prst="rect">
            <a:avLst/>
          </a:prstGeom>
        </p:spPr>
        <p:txBody>
          <a:bodyPr/>
          <a:lstStyle/>
          <a:p>
            <a:endParaRPr lang="de-DE"/>
          </a:p>
        </p:txBody>
      </p:sp>
      <p:sp>
        <p:nvSpPr>
          <p:cNvPr id="6" name="Slide Number Placeholder 5"/>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4035408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84380" y="2479122"/>
            <a:ext cx="6123146" cy="4136469"/>
          </a:xfrm>
          <a:prstGeom prst="rect">
            <a:avLst/>
          </a:prstGeom>
        </p:spPr>
        <p:txBody>
          <a:bodyPr anchor="b"/>
          <a:lstStyle>
            <a:lvl1pPr>
              <a:defRPr sz="4658"/>
            </a:lvl1pPr>
          </a:lstStyle>
          <a:p>
            <a:r>
              <a:rPr lang="de-DE"/>
              <a:t>Mastertitelformat bearbeiten</a:t>
            </a:r>
            <a:endParaRPr lang="en-US" dirty="0"/>
          </a:p>
        </p:txBody>
      </p:sp>
      <p:sp>
        <p:nvSpPr>
          <p:cNvPr id="3" name="Text Placeholder 2"/>
          <p:cNvSpPr>
            <a:spLocks noGrp="1"/>
          </p:cNvSpPr>
          <p:nvPr>
            <p:ph type="body" idx="1"/>
          </p:nvPr>
        </p:nvSpPr>
        <p:spPr>
          <a:xfrm>
            <a:off x="484380" y="6654724"/>
            <a:ext cx="6123146" cy="2175271"/>
          </a:xfrm>
          <a:prstGeom prst="rect">
            <a:avLst/>
          </a:prstGeom>
        </p:spPr>
        <p:txBody>
          <a:bodyPr/>
          <a:lstStyle>
            <a:lvl1pPr marL="0" indent="0">
              <a:buNone/>
              <a:defRPr sz="1863">
                <a:solidFill>
                  <a:schemeClr val="tx1"/>
                </a:solidFill>
              </a:defRPr>
            </a:lvl1pPr>
            <a:lvl2pPr marL="354970" indent="0">
              <a:buNone/>
              <a:defRPr sz="1553">
                <a:solidFill>
                  <a:schemeClr val="tx1">
                    <a:tint val="75000"/>
                  </a:schemeClr>
                </a:solidFill>
              </a:defRPr>
            </a:lvl2pPr>
            <a:lvl3pPr marL="709940" indent="0">
              <a:buNone/>
              <a:defRPr sz="1398">
                <a:solidFill>
                  <a:schemeClr val="tx1">
                    <a:tint val="75000"/>
                  </a:schemeClr>
                </a:solidFill>
              </a:defRPr>
            </a:lvl3pPr>
            <a:lvl4pPr marL="1064910" indent="0">
              <a:buNone/>
              <a:defRPr sz="1242">
                <a:solidFill>
                  <a:schemeClr val="tx1">
                    <a:tint val="75000"/>
                  </a:schemeClr>
                </a:solidFill>
              </a:defRPr>
            </a:lvl4pPr>
            <a:lvl5pPr marL="1419880" indent="0">
              <a:buNone/>
              <a:defRPr sz="1242">
                <a:solidFill>
                  <a:schemeClr val="tx1">
                    <a:tint val="75000"/>
                  </a:schemeClr>
                </a:solidFill>
              </a:defRPr>
            </a:lvl5pPr>
            <a:lvl6pPr marL="1774850" indent="0">
              <a:buNone/>
              <a:defRPr sz="1242">
                <a:solidFill>
                  <a:schemeClr val="tx1">
                    <a:tint val="75000"/>
                  </a:schemeClr>
                </a:solidFill>
              </a:defRPr>
            </a:lvl6pPr>
            <a:lvl7pPr marL="2129820" indent="0">
              <a:buNone/>
              <a:defRPr sz="1242">
                <a:solidFill>
                  <a:schemeClr val="tx1">
                    <a:tint val="75000"/>
                  </a:schemeClr>
                </a:solidFill>
              </a:defRPr>
            </a:lvl7pPr>
            <a:lvl8pPr marL="2484791" indent="0">
              <a:buNone/>
              <a:defRPr sz="1242">
                <a:solidFill>
                  <a:schemeClr val="tx1">
                    <a:tint val="75000"/>
                  </a:schemeClr>
                </a:solidFill>
              </a:defRPr>
            </a:lvl8pPr>
            <a:lvl9pPr marL="2839761" indent="0">
              <a:buNone/>
              <a:defRPr sz="1242">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04.05.24</a:t>
            </a:fld>
            <a:endParaRPr lang="de-DE"/>
          </a:p>
        </p:txBody>
      </p:sp>
      <p:sp>
        <p:nvSpPr>
          <p:cNvPr id="5" name="Footer Placeholder 4"/>
          <p:cNvSpPr>
            <a:spLocks noGrp="1"/>
          </p:cNvSpPr>
          <p:nvPr>
            <p:ph type="ftr" sz="quarter" idx="11"/>
          </p:nvPr>
        </p:nvSpPr>
        <p:spPr>
          <a:xfrm>
            <a:off x="2351643" y="9216710"/>
            <a:ext cx="2396014" cy="529431"/>
          </a:xfrm>
          <a:prstGeom prst="rect">
            <a:avLst/>
          </a:prstGeom>
        </p:spPr>
        <p:txBody>
          <a:bodyPr/>
          <a:lstStyle/>
          <a:p>
            <a:endParaRPr lang="de-DE"/>
          </a:p>
        </p:txBody>
      </p:sp>
      <p:sp>
        <p:nvSpPr>
          <p:cNvPr id="6" name="Slide Number Placeholder 5"/>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71965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488077" y="529434"/>
            <a:ext cx="6123146" cy="1922066"/>
          </a:xfrm>
          <a:prstGeom prst="rect">
            <a:avLst/>
          </a:prstGeom>
        </p:spPr>
        <p:txBody>
          <a:bodyPr/>
          <a:lstStyle/>
          <a:p>
            <a:r>
              <a:rPr lang="de-DE"/>
              <a:t>Mastertitelformat bearbeiten</a:t>
            </a:r>
            <a:endParaRPr lang="en-US" dirty="0"/>
          </a:p>
        </p:txBody>
      </p:sp>
      <p:sp>
        <p:nvSpPr>
          <p:cNvPr id="3" name="Content Placeholder 2"/>
          <p:cNvSpPr>
            <a:spLocks noGrp="1"/>
          </p:cNvSpPr>
          <p:nvPr>
            <p:ph sz="half" idx="1"/>
          </p:nvPr>
        </p:nvSpPr>
        <p:spPr>
          <a:xfrm>
            <a:off x="488077" y="2647156"/>
            <a:ext cx="3017203" cy="6309440"/>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594020" y="2647156"/>
            <a:ext cx="3017203" cy="6309440"/>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04.05.24</a:t>
            </a:fld>
            <a:endParaRPr lang="de-DE"/>
          </a:p>
        </p:txBody>
      </p:sp>
      <p:sp>
        <p:nvSpPr>
          <p:cNvPr id="6" name="Footer Placeholder 5"/>
          <p:cNvSpPr>
            <a:spLocks noGrp="1"/>
          </p:cNvSpPr>
          <p:nvPr>
            <p:ph type="ftr" sz="quarter" idx="11"/>
          </p:nvPr>
        </p:nvSpPr>
        <p:spPr>
          <a:xfrm>
            <a:off x="2351643" y="9216710"/>
            <a:ext cx="2396014" cy="529431"/>
          </a:xfrm>
          <a:prstGeom prst="rect">
            <a:avLst/>
          </a:prstGeom>
        </p:spPr>
        <p:txBody>
          <a:bodyPr/>
          <a:lstStyle/>
          <a:p>
            <a:endParaRPr lang="de-DE"/>
          </a:p>
        </p:txBody>
      </p:sp>
      <p:sp>
        <p:nvSpPr>
          <p:cNvPr id="7" name="Slide Number Placeholder 6"/>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130237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89002" y="529434"/>
            <a:ext cx="6123146" cy="1922066"/>
          </a:xfrm>
          <a:prstGeom prst="rect">
            <a:avLst/>
          </a:prstGeom>
        </p:spPr>
        <p:txBody>
          <a:bodyPr/>
          <a:lstStyle/>
          <a:p>
            <a:r>
              <a:rPr lang="de-DE"/>
              <a:t>Mastertitelformat bearbeiten</a:t>
            </a:r>
            <a:endParaRPr lang="en-US" dirty="0"/>
          </a:p>
        </p:txBody>
      </p:sp>
      <p:sp>
        <p:nvSpPr>
          <p:cNvPr id="3" name="Text Placeholder 2"/>
          <p:cNvSpPr>
            <a:spLocks noGrp="1"/>
          </p:cNvSpPr>
          <p:nvPr>
            <p:ph type="body" idx="1"/>
          </p:nvPr>
        </p:nvSpPr>
        <p:spPr>
          <a:xfrm>
            <a:off x="489002" y="2437687"/>
            <a:ext cx="3003336" cy="1194672"/>
          </a:xfrm>
          <a:prstGeom prst="rect">
            <a:avLst/>
          </a:prstGeom>
        </p:spPr>
        <p:txBody>
          <a:bodyPr anchor="b"/>
          <a:lstStyle>
            <a:lvl1pPr marL="0" indent="0">
              <a:buNone/>
              <a:defRPr sz="1863" b="1"/>
            </a:lvl1pPr>
            <a:lvl2pPr marL="354970" indent="0">
              <a:buNone/>
              <a:defRPr sz="1553" b="1"/>
            </a:lvl2pPr>
            <a:lvl3pPr marL="709940" indent="0">
              <a:buNone/>
              <a:defRPr sz="1398" b="1"/>
            </a:lvl3pPr>
            <a:lvl4pPr marL="1064910" indent="0">
              <a:buNone/>
              <a:defRPr sz="1242" b="1"/>
            </a:lvl4pPr>
            <a:lvl5pPr marL="1419880" indent="0">
              <a:buNone/>
              <a:defRPr sz="1242" b="1"/>
            </a:lvl5pPr>
            <a:lvl6pPr marL="1774850" indent="0">
              <a:buNone/>
              <a:defRPr sz="1242" b="1"/>
            </a:lvl6pPr>
            <a:lvl7pPr marL="2129820" indent="0">
              <a:buNone/>
              <a:defRPr sz="1242" b="1"/>
            </a:lvl7pPr>
            <a:lvl8pPr marL="2484791" indent="0">
              <a:buNone/>
              <a:defRPr sz="1242" b="1"/>
            </a:lvl8pPr>
            <a:lvl9pPr marL="2839761" indent="0">
              <a:buNone/>
              <a:defRPr sz="1242" b="1"/>
            </a:lvl9pPr>
          </a:lstStyle>
          <a:p>
            <a:pPr lvl="0"/>
            <a:r>
              <a:rPr lang="de-DE"/>
              <a:t>Mastertextformat bearbeiten</a:t>
            </a:r>
          </a:p>
        </p:txBody>
      </p:sp>
      <p:sp>
        <p:nvSpPr>
          <p:cNvPr id="4" name="Content Placeholder 3"/>
          <p:cNvSpPr>
            <a:spLocks noGrp="1"/>
          </p:cNvSpPr>
          <p:nvPr>
            <p:ph sz="half" idx="2"/>
          </p:nvPr>
        </p:nvSpPr>
        <p:spPr>
          <a:xfrm>
            <a:off x="489002" y="3632359"/>
            <a:ext cx="3003336" cy="5342653"/>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594021" y="2437687"/>
            <a:ext cx="3018127" cy="1194672"/>
          </a:xfrm>
          <a:prstGeom prst="rect">
            <a:avLst/>
          </a:prstGeom>
        </p:spPr>
        <p:txBody>
          <a:bodyPr anchor="b"/>
          <a:lstStyle>
            <a:lvl1pPr marL="0" indent="0">
              <a:buNone/>
              <a:defRPr sz="1863" b="1"/>
            </a:lvl1pPr>
            <a:lvl2pPr marL="354970" indent="0">
              <a:buNone/>
              <a:defRPr sz="1553" b="1"/>
            </a:lvl2pPr>
            <a:lvl3pPr marL="709940" indent="0">
              <a:buNone/>
              <a:defRPr sz="1398" b="1"/>
            </a:lvl3pPr>
            <a:lvl4pPr marL="1064910" indent="0">
              <a:buNone/>
              <a:defRPr sz="1242" b="1"/>
            </a:lvl4pPr>
            <a:lvl5pPr marL="1419880" indent="0">
              <a:buNone/>
              <a:defRPr sz="1242" b="1"/>
            </a:lvl5pPr>
            <a:lvl6pPr marL="1774850" indent="0">
              <a:buNone/>
              <a:defRPr sz="1242" b="1"/>
            </a:lvl6pPr>
            <a:lvl7pPr marL="2129820" indent="0">
              <a:buNone/>
              <a:defRPr sz="1242" b="1"/>
            </a:lvl7pPr>
            <a:lvl8pPr marL="2484791" indent="0">
              <a:buNone/>
              <a:defRPr sz="1242" b="1"/>
            </a:lvl8pPr>
            <a:lvl9pPr marL="2839761" indent="0">
              <a:buNone/>
              <a:defRPr sz="1242" b="1"/>
            </a:lvl9pPr>
          </a:lstStyle>
          <a:p>
            <a:pPr lvl="0"/>
            <a:r>
              <a:rPr lang="de-DE"/>
              <a:t>Mastertextformat bearbeiten</a:t>
            </a:r>
          </a:p>
        </p:txBody>
      </p:sp>
      <p:sp>
        <p:nvSpPr>
          <p:cNvPr id="6" name="Content Placeholder 5"/>
          <p:cNvSpPr>
            <a:spLocks noGrp="1"/>
          </p:cNvSpPr>
          <p:nvPr>
            <p:ph sz="quarter" idx="4"/>
          </p:nvPr>
        </p:nvSpPr>
        <p:spPr>
          <a:xfrm>
            <a:off x="3594021" y="3632359"/>
            <a:ext cx="3018127" cy="5342653"/>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04.05.24</a:t>
            </a:fld>
            <a:endParaRPr lang="de-DE"/>
          </a:p>
        </p:txBody>
      </p:sp>
      <p:sp>
        <p:nvSpPr>
          <p:cNvPr id="8" name="Footer Placeholder 7"/>
          <p:cNvSpPr>
            <a:spLocks noGrp="1"/>
          </p:cNvSpPr>
          <p:nvPr>
            <p:ph type="ftr" sz="quarter" idx="11"/>
          </p:nvPr>
        </p:nvSpPr>
        <p:spPr>
          <a:xfrm>
            <a:off x="2351643" y="9216710"/>
            <a:ext cx="2396014" cy="529431"/>
          </a:xfrm>
          <a:prstGeom prst="rect">
            <a:avLst/>
          </a:prstGeom>
        </p:spPr>
        <p:txBody>
          <a:bodyPr/>
          <a:lstStyle/>
          <a:p>
            <a:endParaRPr lang="de-DE"/>
          </a:p>
        </p:txBody>
      </p:sp>
      <p:sp>
        <p:nvSpPr>
          <p:cNvPr id="9" name="Slide Number Placeholder 8"/>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924835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488077" y="529434"/>
            <a:ext cx="6123146" cy="1922066"/>
          </a:xfrm>
          <a:prstGeom prst="rect">
            <a:avLst/>
          </a:prstGeom>
        </p:spPr>
        <p:txBody>
          <a:bodyPr/>
          <a:lstStyle/>
          <a:p>
            <a:r>
              <a:rPr lang="de-DE"/>
              <a:t>Mastertitelformat bearbeiten</a:t>
            </a:r>
            <a:endParaRPr lang="en-US" dirty="0"/>
          </a:p>
        </p:txBody>
      </p:sp>
      <p:sp>
        <p:nvSpPr>
          <p:cNvPr id="3" name="Date Placeholder 2"/>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04.05.24</a:t>
            </a:fld>
            <a:endParaRPr lang="de-DE"/>
          </a:p>
        </p:txBody>
      </p:sp>
      <p:sp>
        <p:nvSpPr>
          <p:cNvPr id="4" name="Footer Placeholder 3"/>
          <p:cNvSpPr>
            <a:spLocks noGrp="1"/>
          </p:cNvSpPr>
          <p:nvPr>
            <p:ph type="ftr" sz="quarter" idx="11"/>
          </p:nvPr>
        </p:nvSpPr>
        <p:spPr>
          <a:xfrm>
            <a:off x="2351643" y="9216710"/>
            <a:ext cx="2396014" cy="529431"/>
          </a:xfrm>
          <a:prstGeom prst="rect">
            <a:avLst/>
          </a:prstGeom>
        </p:spPr>
        <p:txBody>
          <a:bodyPr/>
          <a:lstStyle/>
          <a:p>
            <a:endParaRPr lang="de-DE"/>
          </a:p>
        </p:txBody>
      </p:sp>
      <p:sp>
        <p:nvSpPr>
          <p:cNvPr id="5" name="Slide Number Placeholder 4"/>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2840730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04.05.24</a:t>
            </a:fld>
            <a:endParaRPr lang="de-DE"/>
          </a:p>
        </p:txBody>
      </p:sp>
      <p:sp>
        <p:nvSpPr>
          <p:cNvPr id="3" name="Footer Placeholder 2"/>
          <p:cNvSpPr>
            <a:spLocks noGrp="1"/>
          </p:cNvSpPr>
          <p:nvPr>
            <p:ph type="ftr" sz="quarter" idx="11"/>
          </p:nvPr>
        </p:nvSpPr>
        <p:spPr>
          <a:xfrm>
            <a:off x="2351643" y="9216710"/>
            <a:ext cx="2396014" cy="529431"/>
          </a:xfrm>
          <a:prstGeom prst="rect">
            <a:avLst/>
          </a:prstGeom>
        </p:spPr>
        <p:txBody>
          <a:bodyPr/>
          <a:lstStyle/>
          <a:p>
            <a:endParaRPr lang="de-DE"/>
          </a:p>
        </p:txBody>
      </p:sp>
      <p:sp>
        <p:nvSpPr>
          <p:cNvPr id="4" name="Slide Number Placeholder 3"/>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1317636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89002" y="662940"/>
            <a:ext cx="2289709" cy="2320290"/>
          </a:xfrm>
          <a:prstGeom prst="rect">
            <a:avLst/>
          </a:prstGeom>
        </p:spPr>
        <p:txBody>
          <a:bodyPr anchor="b"/>
          <a:lstStyle>
            <a:lvl1pPr>
              <a:defRPr sz="2484"/>
            </a:lvl1pPr>
          </a:lstStyle>
          <a:p>
            <a:r>
              <a:rPr lang="de-DE"/>
              <a:t>Mastertitelformat bearbeiten</a:t>
            </a:r>
            <a:endParaRPr lang="en-US" dirty="0"/>
          </a:p>
        </p:txBody>
      </p:sp>
      <p:sp>
        <p:nvSpPr>
          <p:cNvPr id="3" name="Content Placeholder 2"/>
          <p:cNvSpPr>
            <a:spLocks noGrp="1"/>
          </p:cNvSpPr>
          <p:nvPr>
            <p:ph idx="1"/>
          </p:nvPr>
        </p:nvSpPr>
        <p:spPr>
          <a:xfrm>
            <a:off x="3018127" y="1431769"/>
            <a:ext cx="3594021" cy="7066756"/>
          </a:xfrm>
          <a:prstGeom prst="rect">
            <a:avLst/>
          </a:prstGeom>
        </p:spPr>
        <p:txBody>
          <a:bodyPr/>
          <a:lstStyle>
            <a:lvl1pPr>
              <a:defRPr sz="2484"/>
            </a:lvl1pPr>
            <a:lvl2pPr>
              <a:defRPr sz="2174"/>
            </a:lvl2pPr>
            <a:lvl3pPr>
              <a:defRPr sz="1863"/>
            </a:lvl3pPr>
            <a:lvl4pPr>
              <a:defRPr sz="1553"/>
            </a:lvl4pPr>
            <a:lvl5pPr>
              <a:defRPr sz="1553"/>
            </a:lvl5pPr>
            <a:lvl6pPr>
              <a:defRPr sz="1553"/>
            </a:lvl6pPr>
            <a:lvl7pPr>
              <a:defRPr sz="1553"/>
            </a:lvl7pPr>
            <a:lvl8pPr>
              <a:defRPr sz="1553"/>
            </a:lvl8pPr>
            <a:lvl9pPr>
              <a:defRPr sz="1553"/>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89002" y="2983230"/>
            <a:ext cx="2289709" cy="5526803"/>
          </a:xfrm>
          <a:prstGeom prst="rect">
            <a:avLst/>
          </a:prstGeom>
        </p:spPr>
        <p:txBody>
          <a:bodyPr/>
          <a:lstStyle>
            <a:lvl1pPr marL="0" indent="0">
              <a:buNone/>
              <a:defRPr sz="1242"/>
            </a:lvl1pPr>
            <a:lvl2pPr marL="354970" indent="0">
              <a:buNone/>
              <a:defRPr sz="1087"/>
            </a:lvl2pPr>
            <a:lvl3pPr marL="709940" indent="0">
              <a:buNone/>
              <a:defRPr sz="932"/>
            </a:lvl3pPr>
            <a:lvl4pPr marL="1064910" indent="0">
              <a:buNone/>
              <a:defRPr sz="776"/>
            </a:lvl4pPr>
            <a:lvl5pPr marL="1419880" indent="0">
              <a:buNone/>
              <a:defRPr sz="776"/>
            </a:lvl5pPr>
            <a:lvl6pPr marL="1774850" indent="0">
              <a:buNone/>
              <a:defRPr sz="776"/>
            </a:lvl6pPr>
            <a:lvl7pPr marL="2129820" indent="0">
              <a:buNone/>
              <a:defRPr sz="776"/>
            </a:lvl7pPr>
            <a:lvl8pPr marL="2484791" indent="0">
              <a:buNone/>
              <a:defRPr sz="776"/>
            </a:lvl8pPr>
            <a:lvl9pPr marL="2839761" indent="0">
              <a:buNone/>
              <a:defRPr sz="776"/>
            </a:lvl9pPr>
          </a:lstStyle>
          <a:p>
            <a:pPr lvl="0"/>
            <a:r>
              <a:rPr lang="de-DE"/>
              <a:t>Mastertextformat bearbeiten</a:t>
            </a:r>
          </a:p>
        </p:txBody>
      </p:sp>
      <p:sp>
        <p:nvSpPr>
          <p:cNvPr id="5" name="Date Placeholder 4"/>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04.05.24</a:t>
            </a:fld>
            <a:endParaRPr lang="de-DE"/>
          </a:p>
        </p:txBody>
      </p:sp>
      <p:sp>
        <p:nvSpPr>
          <p:cNvPr id="6" name="Footer Placeholder 5"/>
          <p:cNvSpPr>
            <a:spLocks noGrp="1"/>
          </p:cNvSpPr>
          <p:nvPr>
            <p:ph type="ftr" sz="quarter" idx="11"/>
          </p:nvPr>
        </p:nvSpPr>
        <p:spPr>
          <a:xfrm>
            <a:off x="2351643" y="9216710"/>
            <a:ext cx="2396014" cy="529431"/>
          </a:xfrm>
          <a:prstGeom prst="rect">
            <a:avLst/>
          </a:prstGeom>
        </p:spPr>
        <p:txBody>
          <a:bodyPr/>
          <a:lstStyle/>
          <a:p>
            <a:endParaRPr lang="de-DE"/>
          </a:p>
        </p:txBody>
      </p:sp>
      <p:sp>
        <p:nvSpPr>
          <p:cNvPr id="7" name="Slide Number Placeholder 6"/>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946068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89002" y="662940"/>
            <a:ext cx="2289709" cy="2320290"/>
          </a:xfrm>
          <a:prstGeom prst="rect">
            <a:avLst/>
          </a:prstGeom>
        </p:spPr>
        <p:txBody>
          <a:bodyPr anchor="b"/>
          <a:lstStyle>
            <a:lvl1pPr>
              <a:defRPr sz="2484"/>
            </a:lvl1pPr>
          </a:lstStyle>
          <a:p>
            <a:r>
              <a:rPr lang="de-DE"/>
              <a:t>Mastertitelformat bearbeiten</a:t>
            </a:r>
            <a:endParaRPr lang="en-US" dirty="0"/>
          </a:p>
        </p:txBody>
      </p:sp>
      <p:sp>
        <p:nvSpPr>
          <p:cNvPr id="3" name="Picture Placeholder 2"/>
          <p:cNvSpPr>
            <a:spLocks noGrp="1" noChangeAspect="1"/>
          </p:cNvSpPr>
          <p:nvPr>
            <p:ph type="pic" idx="1"/>
          </p:nvPr>
        </p:nvSpPr>
        <p:spPr>
          <a:xfrm>
            <a:off x="3018127" y="1431769"/>
            <a:ext cx="3594021" cy="7066756"/>
          </a:xfrm>
          <a:prstGeom prst="rect">
            <a:avLst/>
          </a:prstGeom>
        </p:spPr>
        <p:txBody>
          <a:bodyPr anchor="t"/>
          <a:lstStyle>
            <a:lvl1pPr marL="0" indent="0">
              <a:buNone/>
              <a:defRPr sz="2484"/>
            </a:lvl1pPr>
            <a:lvl2pPr marL="354970" indent="0">
              <a:buNone/>
              <a:defRPr sz="2174"/>
            </a:lvl2pPr>
            <a:lvl3pPr marL="709940" indent="0">
              <a:buNone/>
              <a:defRPr sz="1863"/>
            </a:lvl3pPr>
            <a:lvl4pPr marL="1064910" indent="0">
              <a:buNone/>
              <a:defRPr sz="1553"/>
            </a:lvl4pPr>
            <a:lvl5pPr marL="1419880" indent="0">
              <a:buNone/>
              <a:defRPr sz="1553"/>
            </a:lvl5pPr>
            <a:lvl6pPr marL="1774850" indent="0">
              <a:buNone/>
              <a:defRPr sz="1553"/>
            </a:lvl6pPr>
            <a:lvl7pPr marL="2129820" indent="0">
              <a:buNone/>
              <a:defRPr sz="1553"/>
            </a:lvl7pPr>
            <a:lvl8pPr marL="2484791" indent="0">
              <a:buNone/>
              <a:defRPr sz="1553"/>
            </a:lvl8pPr>
            <a:lvl9pPr marL="2839761" indent="0">
              <a:buNone/>
              <a:defRPr sz="1553"/>
            </a:lvl9pPr>
          </a:lstStyle>
          <a:p>
            <a:r>
              <a:rPr lang="de-DE"/>
              <a:t>Bild durch Klicken auf Symbol hinzufügen</a:t>
            </a:r>
            <a:endParaRPr lang="en-US" dirty="0"/>
          </a:p>
        </p:txBody>
      </p:sp>
      <p:sp>
        <p:nvSpPr>
          <p:cNvPr id="4" name="Text Placeholder 3"/>
          <p:cNvSpPr>
            <a:spLocks noGrp="1"/>
          </p:cNvSpPr>
          <p:nvPr>
            <p:ph type="body" sz="half" idx="2"/>
          </p:nvPr>
        </p:nvSpPr>
        <p:spPr>
          <a:xfrm>
            <a:off x="489002" y="2983230"/>
            <a:ext cx="2289709" cy="5526803"/>
          </a:xfrm>
          <a:prstGeom prst="rect">
            <a:avLst/>
          </a:prstGeom>
        </p:spPr>
        <p:txBody>
          <a:bodyPr/>
          <a:lstStyle>
            <a:lvl1pPr marL="0" indent="0">
              <a:buNone/>
              <a:defRPr sz="1242"/>
            </a:lvl1pPr>
            <a:lvl2pPr marL="354970" indent="0">
              <a:buNone/>
              <a:defRPr sz="1087"/>
            </a:lvl2pPr>
            <a:lvl3pPr marL="709940" indent="0">
              <a:buNone/>
              <a:defRPr sz="932"/>
            </a:lvl3pPr>
            <a:lvl4pPr marL="1064910" indent="0">
              <a:buNone/>
              <a:defRPr sz="776"/>
            </a:lvl4pPr>
            <a:lvl5pPr marL="1419880" indent="0">
              <a:buNone/>
              <a:defRPr sz="776"/>
            </a:lvl5pPr>
            <a:lvl6pPr marL="1774850" indent="0">
              <a:buNone/>
              <a:defRPr sz="776"/>
            </a:lvl6pPr>
            <a:lvl7pPr marL="2129820" indent="0">
              <a:buNone/>
              <a:defRPr sz="776"/>
            </a:lvl7pPr>
            <a:lvl8pPr marL="2484791" indent="0">
              <a:buNone/>
              <a:defRPr sz="776"/>
            </a:lvl8pPr>
            <a:lvl9pPr marL="2839761" indent="0">
              <a:buNone/>
              <a:defRPr sz="776"/>
            </a:lvl9pPr>
          </a:lstStyle>
          <a:p>
            <a:pPr lvl="0"/>
            <a:r>
              <a:rPr lang="de-DE"/>
              <a:t>Mastertextformat bearbeiten</a:t>
            </a:r>
          </a:p>
        </p:txBody>
      </p:sp>
      <p:sp>
        <p:nvSpPr>
          <p:cNvPr id="5" name="Date Placeholder 4"/>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04.05.24</a:t>
            </a:fld>
            <a:endParaRPr lang="de-DE"/>
          </a:p>
        </p:txBody>
      </p:sp>
      <p:sp>
        <p:nvSpPr>
          <p:cNvPr id="6" name="Footer Placeholder 5"/>
          <p:cNvSpPr>
            <a:spLocks noGrp="1"/>
          </p:cNvSpPr>
          <p:nvPr>
            <p:ph type="ftr" sz="quarter" idx="11"/>
          </p:nvPr>
        </p:nvSpPr>
        <p:spPr>
          <a:xfrm>
            <a:off x="2351643" y="9216710"/>
            <a:ext cx="2396014" cy="529431"/>
          </a:xfrm>
          <a:prstGeom prst="rect">
            <a:avLst/>
          </a:prstGeom>
        </p:spPr>
        <p:txBody>
          <a:bodyPr/>
          <a:lstStyle/>
          <a:p>
            <a:endParaRPr lang="de-DE"/>
          </a:p>
        </p:txBody>
      </p:sp>
      <p:sp>
        <p:nvSpPr>
          <p:cNvPr id="7" name="Slide Number Placeholder 6"/>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317497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DE7F86B2-5C95-208E-19D9-3EA82A9A3755}"/>
              </a:ext>
            </a:extLst>
          </p:cNvPr>
          <p:cNvSpPr>
            <a:spLocks noChangeArrowheads="1"/>
          </p:cNvSpPr>
          <p:nvPr userDrawn="1"/>
        </p:nvSpPr>
        <p:spPr bwMode="auto">
          <a:xfrm>
            <a:off x="0" y="9607919"/>
            <a:ext cx="21448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Alexander König, 2024, CC BY-SA 3.0 DE,</a:t>
            </a:r>
            <a:endParaRPr kumimoji="0" lang="de-DE" altLang="de-DE" sz="10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https://</a:t>
            </a:r>
            <a:r>
              <a:rPr kumimoji="0" lang="de-DE" altLang="de-DE" sz="8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kurzelinks.de</a:t>
            </a:r>
            <a:r>
              <a:rPr kumimoji="0" lang="de-DE" altLang="de-DE"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/CC-BY-SA-30-DE</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pic>
        <p:nvPicPr>
          <p:cNvPr id="8" name="Grafik 982335726" descr="Ein Bild, das Text, ClipArt enthält.&#10;&#10;Automatisch generierte Beschreibung">
            <a:extLst>
              <a:ext uri="{FF2B5EF4-FFF2-40B4-BE49-F238E27FC236}">
                <a16:creationId xmlns:a16="http://schemas.microsoft.com/office/drawing/2014/main" id="{848FBAA7-E306-453A-EA53-E335D9642B47}"/>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960739" y="9656546"/>
            <a:ext cx="673100" cy="241300"/>
          </a:xfrm>
          <a:prstGeom prst="rect">
            <a:avLst/>
          </a:prstGeom>
          <a:noFill/>
          <a:extLst>
            <a:ext uri="{909E8E84-426E-40DD-AFC4-6F175D3DCCD1}">
              <a14:hiddenFill xmlns:a14="http://schemas.microsoft.com/office/drawing/2010/main">
                <a:solidFill>
                  <a:srgbClr val="FFFFFF"/>
                </a:solidFill>
              </a14:hiddenFill>
            </a:ext>
          </a:extLst>
        </p:spPr>
      </p:pic>
      <p:pic>
        <p:nvPicPr>
          <p:cNvPr id="9" name="Grafik 8" descr="Ein Bild, das Farbigkeit, Screenshot, Kunst enthält.&#10;&#10;Automatisch generierte Beschreibung">
            <a:extLst>
              <a:ext uri="{FF2B5EF4-FFF2-40B4-BE49-F238E27FC236}">
                <a16:creationId xmlns:a16="http://schemas.microsoft.com/office/drawing/2014/main" id="{47E11A19-67D4-DBEB-004A-7F8BF540D64A}"/>
              </a:ext>
            </a:extLst>
          </p:cNvPr>
          <p:cNvPicPr>
            <a:picLocks noChangeAspect="1"/>
          </p:cNvPicPr>
          <p:nvPr userDrawn="1"/>
        </p:nvPicPr>
        <p:blipFill>
          <a:blip r:embed="rId14"/>
          <a:stretch>
            <a:fillRect/>
          </a:stretch>
        </p:blipFill>
        <p:spPr>
          <a:xfrm>
            <a:off x="5529166" y="215709"/>
            <a:ext cx="1270000" cy="482600"/>
          </a:xfrm>
          <a:prstGeom prst="rect">
            <a:avLst/>
          </a:prstGeom>
        </p:spPr>
      </p:pic>
      <p:sp>
        <p:nvSpPr>
          <p:cNvPr id="10" name="Rectangle 2">
            <a:extLst>
              <a:ext uri="{FF2B5EF4-FFF2-40B4-BE49-F238E27FC236}">
                <a16:creationId xmlns:a16="http://schemas.microsoft.com/office/drawing/2014/main" id="{7650AD1C-A8D5-1AFC-453D-A4D301B4BF86}"/>
              </a:ext>
            </a:extLst>
          </p:cNvPr>
          <p:cNvSpPr>
            <a:spLocks noChangeArrowheads="1"/>
          </p:cNvSpPr>
          <p:nvPr userDrawn="1"/>
        </p:nvSpPr>
        <p:spPr bwMode="auto">
          <a:xfrm>
            <a:off x="5436153" y="698309"/>
            <a:ext cx="14560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https//dfg-</a:t>
            </a:r>
            <a:r>
              <a:rPr kumimoji="0" lang="de-DE" altLang="de-DE" sz="8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lfa.org</a:t>
            </a:r>
            <a:r>
              <a:rPr kumimoji="0" lang="de-DE" altLang="de-DE" sz="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484163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09940" rtl="0" eaLnBrk="1" latinLnBrk="0" hangingPunct="1">
        <a:lnSpc>
          <a:spcPct val="90000"/>
        </a:lnSpc>
        <a:spcBef>
          <a:spcPct val="0"/>
        </a:spcBef>
        <a:buNone/>
        <a:defRPr sz="3416" kern="1200">
          <a:solidFill>
            <a:schemeClr val="tx1"/>
          </a:solidFill>
          <a:latin typeface="+mj-lt"/>
          <a:ea typeface="+mj-ea"/>
          <a:cs typeface="+mj-cs"/>
        </a:defRPr>
      </a:lvl1pPr>
    </p:titleStyle>
    <p:bodyStyle>
      <a:lvl1pPr marL="177485" indent="-177485" algn="l" defTabSz="709940" rtl="0" eaLnBrk="1" latinLnBrk="0" hangingPunct="1">
        <a:lnSpc>
          <a:spcPct val="90000"/>
        </a:lnSpc>
        <a:spcBef>
          <a:spcPts val="776"/>
        </a:spcBef>
        <a:buFont typeface="Arial" panose="020B0604020202020204" pitchFamily="34" charset="0"/>
        <a:buChar char="•"/>
        <a:defRPr sz="2174" kern="1200">
          <a:solidFill>
            <a:schemeClr val="tx1"/>
          </a:solidFill>
          <a:latin typeface="+mn-lt"/>
          <a:ea typeface="+mn-ea"/>
          <a:cs typeface="+mn-cs"/>
        </a:defRPr>
      </a:lvl1pPr>
      <a:lvl2pPr marL="532455" indent="-177485" algn="l" defTabSz="709940" rtl="0" eaLnBrk="1" latinLnBrk="0" hangingPunct="1">
        <a:lnSpc>
          <a:spcPct val="90000"/>
        </a:lnSpc>
        <a:spcBef>
          <a:spcPts val="388"/>
        </a:spcBef>
        <a:buFont typeface="Arial" panose="020B0604020202020204" pitchFamily="34" charset="0"/>
        <a:buChar char="•"/>
        <a:defRPr sz="1863" kern="1200">
          <a:solidFill>
            <a:schemeClr val="tx1"/>
          </a:solidFill>
          <a:latin typeface="+mn-lt"/>
          <a:ea typeface="+mn-ea"/>
          <a:cs typeface="+mn-cs"/>
        </a:defRPr>
      </a:lvl2pPr>
      <a:lvl3pPr marL="887425" indent="-177485" algn="l" defTabSz="709940" rtl="0" eaLnBrk="1" latinLnBrk="0" hangingPunct="1">
        <a:lnSpc>
          <a:spcPct val="90000"/>
        </a:lnSpc>
        <a:spcBef>
          <a:spcPts val="388"/>
        </a:spcBef>
        <a:buFont typeface="Arial" panose="020B0604020202020204" pitchFamily="34" charset="0"/>
        <a:buChar char="•"/>
        <a:defRPr sz="1553" kern="1200">
          <a:solidFill>
            <a:schemeClr val="tx1"/>
          </a:solidFill>
          <a:latin typeface="+mn-lt"/>
          <a:ea typeface="+mn-ea"/>
          <a:cs typeface="+mn-cs"/>
        </a:defRPr>
      </a:lvl3pPr>
      <a:lvl4pPr marL="1242395" indent="-177485" algn="l" defTabSz="709940" rtl="0" eaLnBrk="1" latinLnBrk="0" hangingPunct="1">
        <a:lnSpc>
          <a:spcPct val="90000"/>
        </a:lnSpc>
        <a:spcBef>
          <a:spcPts val="388"/>
        </a:spcBef>
        <a:buFont typeface="Arial" panose="020B0604020202020204" pitchFamily="34" charset="0"/>
        <a:buChar char="•"/>
        <a:defRPr sz="1398" kern="1200">
          <a:solidFill>
            <a:schemeClr val="tx1"/>
          </a:solidFill>
          <a:latin typeface="+mn-lt"/>
          <a:ea typeface="+mn-ea"/>
          <a:cs typeface="+mn-cs"/>
        </a:defRPr>
      </a:lvl4pPr>
      <a:lvl5pPr marL="1597365" indent="-177485" algn="l" defTabSz="709940" rtl="0" eaLnBrk="1" latinLnBrk="0" hangingPunct="1">
        <a:lnSpc>
          <a:spcPct val="90000"/>
        </a:lnSpc>
        <a:spcBef>
          <a:spcPts val="388"/>
        </a:spcBef>
        <a:buFont typeface="Arial" panose="020B0604020202020204" pitchFamily="34" charset="0"/>
        <a:buChar char="•"/>
        <a:defRPr sz="1398" kern="1200">
          <a:solidFill>
            <a:schemeClr val="tx1"/>
          </a:solidFill>
          <a:latin typeface="+mn-lt"/>
          <a:ea typeface="+mn-ea"/>
          <a:cs typeface="+mn-cs"/>
        </a:defRPr>
      </a:lvl5pPr>
      <a:lvl6pPr marL="1952335" indent="-177485" algn="l" defTabSz="709940" rtl="0" eaLnBrk="1" latinLnBrk="0" hangingPunct="1">
        <a:lnSpc>
          <a:spcPct val="90000"/>
        </a:lnSpc>
        <a:spcBef>
          <a:spcPts val="388"/>
        </a:spcBef>
        <a:buFont typeface="Arial" panose="020B0604020202020204" pitchFamily="34" charset="0"/>
        <a:buChar char="•"/>
        <a:defRPr sz="1398" kern="1200">
          <a:solidFill>
            <a:schemeClr val="tx1"/>
          </a:solidFill>
          <a:latin typeface="+mn-lt"/>
          <a:ea typeface="+mn-ea"/>
          <a:cs typeface="+mn-cs"/>
        </a:defRPr>
      </a:lvl6pPr>
      <a:lvl7pPr marL="2307306" indent="-177485" algn="l" defTabSz="709940" rtl="0" eaLnBrk="1" latinLnBrk="0" hangingPunct="1">
        <a:lnSpc>
          <a:spcPct val="90000"/>
        </a:lnSpc>
        <a:spcBef>
          <a:spcPts val="388"/>
        </a:spcBef>
        <a:buFont typeface="Arial" panose="020B0604020202020204" pitchFamily="34" charset="0"/>
        <a:buChar char="•"/>
        <a:defRPr sz="1398" kern="1200">
          <a:solidFill>
            <a:schemeClr val="tx1"/>
          </a:solidFill>
          <a:latin typeface="+mn-lt"/>
          <a:ea typeface="+mn-ea"/>
          <a:cs typeface="+mn-cs"/>
        </a:defRPr>
      </a:lvl7pPr>
      <a:lvl8pPr marL="2662276" indent="-177485" algn="l" defTabSz="709940" rtl="0" eaLnBrk="1" latinLnBrk="0" hangingPunct="1">
        <a:lnSpc>
          <a:spcPct val="90000"/>
        </a:lnSpc>
        <a:spcBef>
          <a:spcPts val="388"/>
        </a:spcBef>
        <a:buFont typeface="Arial" panose="020B0604020202020204" pitchFamily="34" charset="0"/>
        <a:buChar char="•"/>
        <a:defRPr sz="1398" kern="1200">
          <a:solidFill>
            <a:schemeClr val="tx1"/>
          </a:solidFill>
          <a:latin typeface="+mn-lt"/>
          <a:ea typeface="+mn-ea"/>
          <a:cs typeface="+mn-cs"/>
        </a:defRPr>
      </a:lvl8pPr>
      <a:lvl9pPr marL="3017246" indent="-177485" algn="l" defTabSz="709940" rtl="0" eaLnBrk="1" latinLnBrk="0" hangingPunct="1">
        <a:lnSpc>
          <a:spcPct val="90000"/>
        </a:lnSpc>
        <a:spcBef>
          <a:spcPts val="388"/>
        </a:spcBef>
        <a:buFont typeface="Arial" panose="020B0604020202020204" pitchFamily="34" charset="0"/>
        <a:buChar char="•"/>
        <a:defRPr sz="1398" kern="1200">
          <a:solidFill>
            <a:schemeClr val="tx1"/>
          </a:solidFill>
          <a:latin typeface="+mn-lt"/>
          <a:ea typeface="+mn-ea"/>
          <a:cs typeface="+mn-cs"/>
        </a:defRPr>
      </a:lvl9pPr>
    </p:bodyStyle>
    <p:otherStyle>
      <a:defPPr>
        <a:defRPr lang="en-US"/>
      </a:defPPr>
      <a:lvl1pPr marL="0" algn="l" defTabSz="709940" rtl="0" eaLnBrk="1" latinLnBrk="0" hangingPunct="1">
        <a:defRPr sz="1398" kern="1200">
          <a:solidFill>
            <a:schemeClr val="tx1"/>
          </a:solidFill>
          <a:latin typeface="+mn-lt"/>
          <a:ea typeface="+mn-ea"/>
          <a:cs typeface="+mn-cs"/>
        </a:defRPr>
      </a:lvl1pPr>
      <a:lvl2pPr marL="354970" algn="l" defTabSz="709940" rtl="0" eaLnBrk="1" latinLnBrk="0" hangingPunct="1">
        <a:defRPr sz="1398" kern="1200">
          <a:solidFill>
            <a:schemeClr val="tx1"/>
          </a:solidFill>
          <a:latin typeface="+mn-lt"/>
          <a:ea typeface="+mn-ea"/>
          <a:cs typeface="+mn-cs"/>
        </a:defRPr>
      </a:lvl2pPr>
      <a:lvl3pPr marL="709940" algn="l" defTabSz="709940" rtl="0" eaLnBrk="1" latinLnBrk="0" hangingPunct="1">
        <a:defRPr sz="1398" kern="1200">
          <a:solidFill>
            <a:schemeClr val="tx1"/>
          </a:solidFill>
          <a:latin typeface="+mn-lt"/>
          <a:ea typeface="+mn-ea"/>
          <a:cs typeface="+mn-cs"/>
        </a:defRPr>
      </a:lvl3pPr>
      <a:lvl4pPr marL="1064910" algn="l" defTabSz="709940" rtl="0" eaLnBrk="1" latinLnBrk="0" hangingPunct="1">
        <a:defRPr sz="1398" kern="1200">
          <a:solidFill>
            <a:schemeClr val="tx1"/>
          </a:solidFill>
          <a:latin typeface="+mn-lt"/>
          <a:ea typeface="+mn-ea"/>
          <a:cs typeface="+mn-cs"/>
        </a:defRPr>
      </a:lvl4pPr>
      <a:lvl5pPr marL="1419880" algn="l" defTabSz="709940" rtl="0" eaLnBrk="1" latinLnBrk="0" hangingPunct="1">
        <a:defRPr sz="1398" kern="1200">
          <a:solidFill>
            <a:schemeClr val="tx1"/>
          </a:solidFill>
          <a:latin typeface="+mn-lt"/>
          <a:ea typeface="+mn-ea"/>
          <a:cs typeface="+mn-cs"/>
        </a:defRPr>
      </a:lvl5pPr>
      <a:lvl6pPr marL="1774850" algn="l" defTabSz="709940" rtl="0" eaLnBrk="1" latinLnBrk="0" hangingPunct="1">
        <a:defRPr sz="1398" kern="1200">
          <a:solidFill>
            <a:schemeClr val="tx1"/>
          </a:solidFill>
          <a:latin typeface="+mn-lt"/>
          <a:ea typeface="+mn-ea"/>
          <a:cs typeface="+mn-cs"/>
        </a:defRPr>
      </a:lvl6pPr>
      <a:lvl7pPr marL="2129820" algn="l" defTabSz="709940" rtl="0" eaLnBrk="1" latinLnBrk="0" hangingPunct="1">
        <a:defRPr sz="1398" kern="1200">
          <a:solidFill>
            <a:schemeClr val="tx1"/>
          </a:solidFill>
          <a:latin typeface="+mn-lt"/>
          <a:ea typeface="+mn-ea"/>
          <a:cs typeface="+mn-cs"/>
        </a:defRPr>
      </a:lvl7pPr>
      <a:lvl8pPr marL="2484791" algn="l" defTabSz="709940" rtl="0" eaLnBrk="1" latinLnBrk="0" hangingPunct="1">
        <a:defRPr sz="1398" kern="1200">
          <a:solidFill>
            <a:schemeClr val="tx1"/>
          </a:solidFill>
          <a:latin typeface="+mn-lt"/>
          <a:ea typeface="+mn-ea"/>
          <a:cs typeface="+mn-cs"/>
        </a:defRPr>
      </a:lvl8pPr>
      <a:lvl9pPr marL="2839761" algn="l" defTabSz="709940" rtl="0" eaLnBrk="1" latinLnBrk="0" hangingPunct="1">
        <a:defRPr sz="13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kurzelinks.de/CC-BY-SA-30-DE" TargetMode="External"/><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commons.wikimedia.org/wiki/File:BSPDRWeltkrise.PNG" TargetMode="External"/><Relationship Id="rId5" Type="http://schemas.openxmlformats.org/officeDocument/2006/relationships/image" Target="../media/image4.jpeg"/><Relationship Id="rId10" Type="http://schemas.openxmlformats.org/officeDocument/2006/relationships/hyperlink" Target="http://kurzelinks.de/CC-BY-SA-30-Unported" TargetMode="External"/><Relationship Id="rId4" Type="http://schemas.openxmlformats.org/officeDocument/2006/relationships/image" Target="../media/image3.jpeg"/><Relationship Id="rId9" Type="http://schemas.openxmlformats.org/officeDocument/2006/relationships/hyperlink" Target="https://kurzelinks.de/CC-BY-10-Gener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5">
            <a:extLst>
              <a:ext uri="{FF2B5EF4-FFF2-40B4-BE49-F238E27FC236}">
                <a16:creationId xmlns:a16="http://schemas.microsoft.com/office/drawing/2014/main" id="{06044600-F592-47EE-1042-0B96C38CB1E0}"/>
              </a:ext>
            </a:extLst>
          </p:cNvPr>
          <p:cNvSpPr txBox="1">
            <a:spLocks noChangeArrowheads="1"/>
          </p:cNvSpPr>
          <p:nvPr/>
        </p:nvSpPr>
        <p:spPr bwMode="auto">
          <a:xfrm>
            <a:off x="147484" y="44624"/>
            <a:ext cx="5288116" cy="3077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de-DE" altLang="de-DE" sz="1400" dirty="0">
                <a:latin typeface="Arial" panose="020B0604020202020204" pitchFamily="34" charset="0"/>
                <a:cs typeface="Arial" panose="020B0604020202020204" pitchFamily="34" charset="0"/>
              </a:rPr>
              <a:t>Datum: _________ Nr.: _____</a:t>
            </a:r>
          </a:p>
        </p:txBody>
      </p:sp>
      <p:sp>
        <p:nvSpPr>
          <p:cNvPr id="18" name="Textfeld 17">
            <a:extLst>
              <a:ext uri="{FF2B5EF4-FFF2-40B4-BE49-F238E27FC236}">
                <a16:creationId xmlns:a16="http://schemas.microsoft.com/office/drawing/2014/main" id="{62D1139A-4E05-9E5E-898F-96468154BC54}"/>
              </a:ext>
            </a:extLst>
          </p:cNvPr>
          <p:cNvSpPr txBox="1"/>
          <p:nvPr/>
        </p:nvSpPr>
        <p:spPr>
          <a:xfrm>
            <a:off x="2697956" y="9422805"/>
            <a:ext cx="4252860" cy="553998"/>
          </a:xfrm>
          <a:prstGeom prst="rect">
            <a:avLst/>
          </a:prstGeom>
          <a:noFill/>
        </p:spPr>
        <p:txBody>
          <a:bodyPr wrap="square">
            <a:spAutoFit/>
          </a:bodyPr>
          <a:lstStyle/>
          <a:p>
            <a:r>
              <a:rPr lang="de-DE" sz="600" dirty="0">
                <a:latin typeface="Arial" panose="020B0604020202020204" pitchFamily="34" charset="0"/>
                <a:cs typeface="Arial" panose="020B0604020202020204" pitchFamily="34" charset="0"/>
              </a:rPr>
              <a:t>Abb.: Bundesarchiv  Bild 183-1989-0630-504, </a:t>
            </a:r>
            <a:r>
              <a:rPr lang="de-DE" sz="600" dirty="0" err="1">
                <a:latin typeface="Arial" panose="020B0604020202020204" pitchFamily="34" charset="0"/>
                <a:cs typeface="Arial" panose="020B0604020202020204" pitchFamily="34" charset="0"/>
              </a:rPr>
              <a:t>File:Bundesarchiv</a:t>
            </a:r>
            <a:r>
              <a:rPr lang="de-DE" sz="600" dirty="0">
                <a:latin typeface="Arial" panose="020B0604020202020204" pitchFamily="34" charset="0"/>
                <a:cs typeface="Arial" panose="020B0604020202020204" pitchFamily="34" charset="0"/>
              </a:rPr>
              <a:t> Bild 183-1989-0630-504, Heinrich </a:t>
            </a:r>
            <a:r>
              <a:rPr lang="de-DE" sz="600" dirty="0" err="1">
                <a:latin typeface="Arial" panose="020B0604020202020204" pitchFamily="34" charset="0"/>
                <a:cs typeface="Arial" panose="020B0604020202020204" pitchFamily="34" charset="0"/>
              </a:rPr>
              <a:t>Brüning.jpg</a:t>
            </a:r>
            <a:r>
              <a:rPr lang="de-DE" sz="600" dirty="0">
                <a:latin typeface="Arial" panose="020B0604020202020204" pitchFamily="34" charset="0"/>
                <a:cs typeface="Arial" panose="020B0604020202020204" pitchFamily="34" charset="0"/>
              </a:rPr>
              <a:t> | Bundesarchiv, Bild 183-1988-0113-500, https://</a:t>
            </a:r>
            <a:r>
              <a:rPr lang="de-DE" sz="600" dirty="0" err="1">
                <a:latin typeface="Arial" panose="020B0604020202020204" pitchFamily="34" charset="0"/>
                <a:cs typeface="Arial" panose="020B0604020202020204" pitchFamily="34" charset="0"/>
              </a:rPr>
              <a:t>commons.wikimedia.org</a:t>
            </a:r>
            <a:r>
              <a:rPr lang="de-DE" sz="600" dirty="0">
                <a:latin typeface="Arial" panose="020B0604020202020204" pitchFamily="34" charset="0"/>
                <a:cs typeface="Arial" panose="020B0604020202020204" pitchFamily="34" charset="0"/>
              </a:rPr>
              <a:t>/</a:t>
            </a:r>
            <a:r>
              <a:rPr lang="de-DE" sz="600" dirty="0" err="1">
                <a:latin typeface="Arial" panose="020B0604020202020204" pitchFamily="34" charset="0"/>
                <a:cs typeface="Arial" panose="020B0604020202020204" pitchFamily="34" charset="0"/>
              </a:rPr>
              <a:t>wiki</a:t>
            </a:r>
            <a:r>
              <a:rPr lang="de-DE" sz="600" dirty="0">
                <a:latin typeface="Arial" panose="020B0604020202020204" pitchFamily="34" charset="0"/>
                <a:cs typeface="Arial" panose="020B0604020202020204" pitchFamily="34" charset="0"/>
              </a:rPr>
              <a:t>/File:Bundesarchiv_Bild_183-1988-0113-500,_Franz_v._Papen_(</a:t>
            </a:r>
            <a:r>
              <a:rPr lang="de-DE" sz="600" dirty="0" err="1">
                <a:latin typeface="Arial" panose="020B0604020202020204" pitchFamily="34" charset="0"/>
                <a:cs typeface="Arial" panose="020B0604020202020204" pitchFamily="34" charset="0"/>
              </a:rPr>
              <a:t>cropped</a:t>
            </a:r>
            <a:r>
              <a:rPr lang="de-DE" sz="600" dirty="0">
                <a:latin typeface="Arial" panose="020B0604020202020204" pitchFamily="34" charset="0"/>
                <a:cs typeface="Arial" panose="020B0604020202020204" pitchFamily="34" charset="0"/>
              </a:rPr>
              <a:t>).</a:t>
            </a:r>
            <a:r>
              <a:rPr lang="de-DE" sz="600" dirty="0" err="1">
                <a:latin typeface="Arial" panose="020B0604020202020204" pitchFamily="34" charset="0"/>
                <a:cs typeface="Arial" panose="020B0604020202020204" pitchFamily="34" charset="0"/>
              </a:rPr>
              <a:t>jpg</a:t>
            </a:r>
            <a:r>
              <a:rPr lang="de-DE" sz="600" dirty="0">
                <a:latin typeface="Arial" panose="020B0604020202020204" pitchFamily="34" charset="0"/>
                <a:cs typeface="Arial" panose="020B0604020202020204" pitchFamily="34" charset="0"/>
              </a:rPr>
              <a:t> | Bundesarchiv, Bild 183-1988-0113-500 Bundesarchiv, Bild 136-B0228, </a:t>
            </a:r>
            <a:r>
              <a:rPr lang="de-DE" sz="600" dirty="0" err="1">
                <a:latin typeface="Arial" panose="020B0604020202020204" pitchFamily="34" charset="0"/>
                <a:cs typeface="Arial" panose="020B0604020202020204" pitchFamily="34" charset="0"/>
              </a:rPr>
              <a:t>File:Bundesarchiv</a:t>
            </a:r>
            <a:r>
              <a:rPr lang="de-DE" sz="600" dirty="0">
                <a:latin typeface="Arial" panose="020B0604020202020204" pitchFamily="34" charset="0"/>
                <a:cs typeface="Arial" panose="020B0604020202020204" pitchFamily="34" charset="0"/>
              </a:rPr>
              <a:t> Bild 136-B0228, Kurt von </a:t>
            </a:r>
            <a:r>
              <a:rPr lang="de-DE" sz="600" dirty="0" err="1">
                <a:latin typeface="Arial" panose="020B0604020202020204" pitchFamily="34" charset="0"/>
                <a:cs typeface="Arial" panose="020B0604020202020204" pitchFamily="34" charset="0"/>
              </a:rPr>
              <a:t>Schleicher.jpg</a:t>
            </a:r>
            <a:r>
              <a:rPr lang="de-DE" sz="600" dirty="0">
                <a:latin typeface="Arial" panose="020B0604020202020204" pitchFamily="34" charset="0"/>
                <a:cs typeface="Arial" panose="020B0604020202020204" pitchFamily="34" charset="0"/>
              </a:rPr>
              <a:t>, alle Abbildungen CC BY-SA 3.0 DE,</a:t>
            </a:r>
          </a:p>
          <a:p>
            <a:r>
              <a:rPr lang="de-DE" sz="600" dirty="0">
                <a:latin typeface="Arial" panose="020B0604020202020204" pitchFamily="34" charset="0"/>
                <a:cs typeface="Arial" panose="020B0604020202020204" pitchFamily="34" charset="0"/>
              </a:rPr>
              <a:t> </a:t>
            </a:r>
            <a:r>
              <a:rPr lang="de-DE" sz="600" dirty="0">
                <a:latin typeface="Arial" panose="020B0604020202020204" pitchFamily="34" charset="0"/>
                <a:cs typeface="Arial" panose="020B0604020202020204" pitchFamily="34" charset="0"/>
                <a:hlinkClick r:id="rId3"/>
              </a:rPr>
              <a:t>http://kurzelinks.de/CC-BY-SA-30-DE</a:t>
            </a:r>
            <a:endParaRPr lang="de-DE" sz="600" b="0" i="0" u="none" strike="noStrike" dirty="0">
              <a:solidFill>
                <a:srgbClr val="000000"/>
              </a:solidFill>
              <a:effectLst/>
              <a:latin typeface="Arial" panose="020B0604020202020204" pitchFamily="34" charset="0"/>
              <a:cs typeface="Arial" panose="020B0604020202020204" pitchFamily="34" charset="0"/>
            </a:endParaRPr>
          </a:p>
        </p:txBody>
      </p:sp>
      <p:sp>
        <p:nvSpPr>
          <p:cNvPr id="20" name="Textfeld 19">
            <a:extLst>
              <a:ext uri="{FF2B5EF4-FFF2-40B4-BE49-F238E27FC236}">
                <a16:creationId xmlns:a16="http://schemas.microsoft.com/office/drawing/2014/main" id="{95AEBF40-354F-AE32-075D-BD8771485599}"/>
              </a:ext>
            </a:extLst>
          </p:cNvPr>
          <p:cNvSpPr txBox="1"/>
          <p:nvPr/>
        </p:nvSpPr>
        <p:spPr>
          <a:xfrm>
            <a:off x="81670" y="884845"/>
            <a:ext cx="5796506" cy="5424562"/>
          </a:xfrm>
          <a:prstGeom prst="rect">
            <a:avLst/>
          </a:prstGeom>
          <a:noFill/>
        </p:spPr>
        <p:txBody>
          <a:bodyPr wrap="square">
            <a:spAutoFit/>
          </a:bodyPr>
          <a:lstStyle/>
          <a:p>
            <a:pPr algn="just"/>
            <a:r>
              <a:rPr lang="de-DE" sz="1050" dirty="0">
                <a:effectLst/>
                <a:ea typeface="Times New Roman" panose="02020603050405020304" pitchFamily="18" charset="0"/>
              </a:rPr>
              <a:t>Der Zentrumspolitiker Heinrich Brüning </a:t>
            </a:r>
            <a:r>
              <a:rPr lang="de-DE" sz="1050" dirty="0">
                <a:ea typeface="Times New Roman" panose="02020603050405020304" pitchFamily="18" charset="0"/>
              </a:rPr>
              <a:t>übernahm im März 1930 nach </a:t>
            </a:r>
            <a:r>
              <a:rPr lang="de-DE" sz="1050" dirty="0">
                <a:effectLst/>
                <a:ea typeface="Times New Roman" panose="02020603050405020304" pitchFamily="18" charset="0"/>
              </a:rPr>
              <a:t>dem Sturz der Regierung </a:t>
            </a:r>
            <a:r>
              <a:rPr lang="de-DE" sz="1050" dirty="0">
                <a:ea typeface="Times New Roman" panose="02020603050405020304" pitchFamily="18" charset="0"/>
              </a:rPr>
              <a:t>unter Leitung des Sozialdemokraten Herrmann </a:t>
            </a:r>
            <a:r>
              <a:rPr lang="de-DE" sz="1050" dirty="0">
                <a:effectLst/>
                <a:ea typeface="Times New Roman" panose="02020603050405020304" pitchFamily="18" charset="0"/>
              </a:rPr>
              <a:t>Müller das Amt des Reichskanzlers. Brünings Ziel war es, den Staatshaushalt schnell z</a:t>
            </a:r>
            <a:r>
              <a:rPr lang="de-DE" sz="1050" dirty="0">
                <a:ea typeface="Times New Roman" panose="02020603050405020304" pitchFamily="18" charset="0"/>
              </a:rPr>
              <a:t>u sanieren. Dies wollte er durch</a:t>
            </a:r>
            <a:r>
              <a:rPr lang="de-DE" sz="1050" dirty="0">
                <a:effectLst/>
                <a:ea typeface="Times New Roman" panose="02020603050405020304" pitchFamily="18" charset="0"/>
              </a:rPr>
              <a:t> Deflation </a:t>
            </a:r>
            <a:r>
              <a:rPr lang="de-DE" sz="1050" dirty="0">
                <a:ea typeface="Times New Roman" panose="02020603050405020304" pitchFamily="18" charset="0"/>
              </a:rPr>
              <a:t>und staatlich verordnete Preis- und Lohnsenkungen erreichen. Auch Sozialleistungen wurden gekürzt. </a:t>
            </a:r>
            <a:r>
              <a:rPr lang="de-DE" sz="1050" dirty="0">
                <a:effectLst/>
                <a:ea typeface="Times New Roman" panose="02020603050405020304" pitchFamily="18" charset="0"/>
              </a:rPr>
              <a:t>Grundlage seiner Politik war Artikel 48 der Weimarer Verfassung. Ohne Unterstützung des Reichstages setzte er – wie alle </a:t>
            </a:r>
            <a:r>
              <a:rPr lang="de-DE" sz="1050">
                <a:effectLst/>
                <a:ea typeface="Times New Roman" panose="02020603050405020304" pitchFamily="18" charset="0"/>
              </a:rPr>
              <a:t>ihm folgenden </a:t>
            </a:r>
            <a:r>
              <a:rPr lang="de-DE" sz="1050" dirty="0">
                <a:ea typeface="Times New Roman" panose="02020603050405020304" pitchFamily="18" charset="0"/>
              </a:rPr>
              <a:t>Reichskanzler – </a:t>
            </a:r>
            <a:r>
              <a:rPr lang="de-DE" sz="1050" dirty="0">
                <a:effectLst/>
                <a:ea typeface="Times New Roman" panose="02020603050405020304" pitchFamily="18" charset="0"/>
              </a:rPr>
              <a:t>seine Politik mit Hilfe von Notverordnungen des Reichspräsidenten </a:t>
            </a:r>
            <a:r>
              <a:rPr lang="de-DE" sz="1050" dirty="0">
                <a:ea typeface="Times New Roman" panose="02020603050405020304" pitchFamily="18" charset="0"/>
              </a:rPr>
              <a:t>um</a:t>
            </a:r>
            <a:r>
              <a:rPr lang="de-DE" sz="1050" dirty="0">
                <a:effectLst/>
                <a:ea typeface="Times New Roman" panose="02020603050405020304" pitchFamily="18" charset="0"/>
              </a:rPr>
              <a:t>. </a:t>
            </a:r>
          </a:p>
          <a:p>
            <a:pPr algn="just"/>
            <a:r>
              <a:rPr lang="de-DE" sz="1050" dirty="0">
                <a:ea typeface="Times New Roman" panose="02020603050405020304" pitchFamily="18" charset="0"/>
              </a:rPr>
              <a:t>Die </a:t>
            </a:r>
            <a:r>
              <a:rPr lang="de-DE" sz="1050" dirty="0">
                <a:effectLst/>
                <a:ea typeface="Times New Roman" panose="02020603050405020304" pitchFamily="18" charset="0"/>
              </a:rPr>
              <a:t>Wahlen für das Amt des Reichspräsidenten im Jahr 1932 bestätigten Hindenburg mit Unterstützung der demokratischen Parteien. Durch seine Wiederwahl wollten die VertreterInnen der Republik größeren Schaden verhindern: Adolf Hitler war nämlich ebenfalls als Kandidat angetreten. Durch das Engagement der demokratischen Parteien für </a:t>
            </a:r>
            <a:r>
              <a:rPr lang="de-DE" sz="1050" dirty="0">
                <a:ea typeface="Times New Roman" panose="02020603050405020304" pitchFamily="18" charset="0"/>
              </a:rPr>
              <a:t>den amtierenden Präsidenten </a:t>
            </a:r>
            <a:r>
              <a:rPr lang="de-DE" sz="1050" dirty="0">
                <a:effectLst/>
                <a:ea typeface="Times New Roman" panose="02020603050405020304" pitchFamily="18" charset="0"/>
              </a:rPr>
              <a:t>unterlag er aber. Hindenburg fühlte sich in der </a:t>
            </a:r>
            <a:r>
              <a:rPr lang="de-DE" sz="1050" dirty="0">
                <a:ea typeface="Times New Roman" panose="02020603050405020304" pitchFamily="18" charset="0"/>
              </a:rPr>
              <a:t>seiner Ehre verletzt. Er </a:t>
            </a:r>
            <a:r>
              <a:rPr lang="de-DE" sz="1050" dirty="0">
                <a:effectLst/>
                <a:ea typeface="Times New Roman" panose="02020603050405020304" pitchFamily="18" charset="0"/>
              </a:rPr>
              <a:t>machte Brüning für den Verlauf der Wahlen und die Abkehr der </a:t>
            </a:r>
            <a:r>
              <a:rPr lang="de-DE" sz="1050" dirty="0">
                <a:ea typeface="Times New Roman" panose="02020603050405020304" pitchFamily="18" charset="0"/>
              </a:rPr>
              <a:t>Nationalkonservativen vom „Helden von Tannenberg“  </a:t>
            </a:r>
            <a:r>
              <a:rPr lang="de-DE" sz="1050" dirty="0">
                <a:effectLst/>
                <a:ea typeface="Times New Roman" panose="02020603050405020304" pitchFamily="18" charset="0"/>
              </a:rPr>
              <a:t>verantwortlich. Hindenburg entzog Brüning sein Vertrauen. </a:t>
            </a:r>
            <a:r>
              <a:rPr lang="de-DE" sz="1050" dirty="0">
                <a:ea typeface="Times New Roman" panose="02020603050405020304" pitchFamily="18" charset="0"/>
              </a:rPr>
              <a:t>Der Zentrumspolitiker</a:t>
            </a:r>
            <a:r>
              <a:rPr lang="de-DE" sz="1050" dirty="0">
                <a:effectLst/>
                <a:ea typeface="Times New Roman" panose="02020603050405020304" pitchFamily="18" charset="0"/>
              </a:rPr>
              <a:t> trat im Mai 1932 zurück. </a:t>
            </a:r>
          </a:p>
          <a:p>
            <a:pPr algn="just"/>
            <a:r>
              <a:rPr lang="de-DE" sz="1050" dirty="0">
                <a:ea typeface="Times New Roman" panose="02020603050405020304" pitchFamily="18" charset="0"/>
              </a:rPr>
              <a:t>Ihm folgte</a:t>
            </a:r>
            <a:r>
              <a:rPr lang="de-DE" sz="1050" dirty="0">
                <a:effectLst/>
                <a:ea typeface="Times New Roman" panose="02020603050405020304" pitchFamily="18" charset="0"/>
              </a:rPr>
              <a:t> im </a:t>
            </a:r>
            <a:r>
              <a:rPr lang="de-DE" sz="1050" dirty="0">
                <a:ea typeface="Times New Roman" panose="02020603050405020304" pitchFamily="18" charset="0"/>
              </a:rPr>
              <a:t>Juni </a:t>
            </a:r>
            <a:r>
              <a:rPr lang="de-DE" sz="1050" dirty="0">
                <a:effectLst/>
                <a:ea typeface="Times New Roman" panose="02020603050405020304" pitchFamily="18" charset="0"/>
              </a:rPr>
              <a:t>Franz von Papen. Er hatte gute Kontakte zum Großgrundbesitz, zur Industrie und zum Militär. Papen war 1932 parteilos, tendierte aber stark zum rechten politischen Spektrum. </a:t>
            </a:r>
            <a:r>
              <a:rPr lang="de-DE" sz="1050" dirty="0">
                <a:ea typeface="Times New Roman" panose="02020603050405020304" pitchFamily="18" charset="0"/>
              </a:rPr>
              <a:t>Er ließ </a:t>
            </a:r>
            <a:r>
              <a:rPr lang="de-DE" sz="1050" dirty="0">
                <a:effectLst/>
                <a:ea typeface="Times New Roman" panose="02020603050405020304" pitchFamily="18" charset="0"/>
              </a:rPr>
              <a:t>die unter seinem Vorgänger verbotene NS-Kampforganisation SA (Sturmabteilung) wieder zu. So hoffte er, die Unterstützung der extremen Rechten zu gewinnen. Im Juli 1932 setzte Hindenburg die </a:t>
            </a:r>
            <a:r>
              <a:rPr lang="de-DE" sz="1050" dirty="0">
                <a:ea typeface="Times New Roman" panose="02020603050405020304" pitchFamily="18" charset="0"/>
              </a:rPr>
              <a:t>sozialdemokratisch geführte</a:t>
            </a:r>
            <a:r>
              <a:rPr lang="de-DE" sz="1050" dirty="0">
                <a:effectLst/>
                <a:ea typeface="Times New Roman" panose="02020603050405020304" pitchFamily="18" charset="0"/>
              </a:rPr>
              <a:t> Regierung in Preußen ab („Preußenschlag“). Papen wurde vom Reichspräsidenten selbst zum preußischen Reichs­kommissar ernannt. Bei den Reichstagswahlen </a:t>
            </a:r>
            <a:r>
              <a:rPr lang="de-DE" sz="1050" dirty="0">
                <a:ea typeface="Times New Roman" panose="02020603050405020304" pitchFamily="18" charset="0"/>
              </a:rPr>
              <a:t>im</a:t>
            </a:r>
            <a:r>
              <a:rPr lang="de-DE" sz="1050" dirty="0">
                <a:effectLst/>
                <a:ea typeface="Times New Roman" panose="02020603050405020304" pitchFamily="18" charset="0"/>
              </a:rPr>
              <a:t> Juli 1932 erreichte die NSDAP </a:t>
            </a:r>
            <a:r>
              <a:rPr lang="de-DE" sz="1050" dirty="0">
                <a:ea typeface="Times New Roman" panose="02020603050405020304" pitchFamily="18" charset="0"/>
              </a:rPr>
              <a:t>37,3</a:t>
            </a:r>
            <a:r>
              <a:rPr lang="de-DE" sz="1050" dirty="0">
                <a:effectLst/>
                <a:ea typeface="Times New Roman" panose="02020603050405020304" pitchFamily="18" charset="0"/>
              </a:rPr>
              <a:t> % der Sitze im </a:t>
            </a:r>
            <a:r>
              <a:rPr lang="de-DE" sz="1050" dirty="0">
                <a:ea typeface="Times New Roman" panose="02020603050405020304" pitchFamily="18" charset="0"/>
              </a:rPr>
              <a:t>R</a:t>
            </a:r>
            <a:r>
              <a:rPr lang="de-DE" sz="1050" dirty="0">
                <a:effectLst/>
                <a:ea typeface="Times New Roman" panose="02020603050405020304" pitchFamily="18" charset="0"/>
              </a:rPr>
              <a:t>eichstag. Sie war nun mit Abstand die stärkste Kraft. </a:t>
            </a:r>
            <a:r>
              <a:rPr lang="de-DE" sz="1050" dirty="0">
                <a:ea typeface="Times New Roman" panose="02020603050405020304" pitchFamily="18" charset="0"/>
              </a:rPr>
              <a:t>Zum Vergleich: Die SPD erreichte lediglich 21,6% der Stimmen.</a:t>
            </a:r>
            <a:endParaRPr lang="de-DE" sz="1050" dirty="0">
              <a:effectLst/>
              <a:ea typeface="Times New Roman" panose="02020603050405020304" pitchFamily="18" charset="0"/>
            </a:endParaRPr>
          </a:p>
          <a:p>
            <a:pPr algn="just"/>
            <a:r>
              <a:rPr lang="de-DE" sz="1050" dirty="0">
                <a:effectLst/>
                <a:ea typeface="Times New Roman" panose="02020603050405020304" pitchFamily="18" charset="0"/>
              </a:rPr>
              <a:t>Hitler </a:t>
            </a:r>
            <a:r>
              <a:rPr lang="de-DE" sz="1050" dirty="0">
                <a:ea typeface="Times New Roman" panose="02020603050405020304" pitchFamily="18" charset="0"/>
              </a:rPr>
              <a:t>trat nun noch aggressiver in der Öffentlichkeit auf und </a:t>
            </a:r>
            <a:r>
              <a:rPr lang="de-DE" sz="1050" dirty="0">
                <a:effectLst/>
                <a:ea typeface="Times New Roman" panose="02020603050405020304" pitchFamily="18" charset="0"/>
              </a:rPr>
              <a:t>forderte das Amt des Reichskanzlers</a:t>
            </a:r>
            <a:r>
              <a:rPr lang="de-DE" sz="1050" dirty="0">
                <a:ea typeface="Times New Roman" panose="02020603050405020304" pitchFamily="18" charset="0"/>
              </a:rPr>
              <a:t>. </a:t>
            </a:r>
            <a:r>
              <a:rPr lang="de-DE" sz="1050" dirty="0">
                <a:effectLst/>
                <a:ea typeface="Times New Roman" panose="02020603050405020304" pitchFamily="18" charset="0"/>
              </a:rPr>
              <a:t>Für November 1932 wurden erneut Wahlen angesetzt. Die NSDAP verlor zwar an Stimmen, die politischen Parteien der extremen Linken und Rechten erhielten trotzdem eine Mehrheit im Reichstag (sog. „Sperrmajorität“, „negative Mehrheit“). Im Dezember 1932 legte Papen sein Amt nieder. Die Reichswehr hatte seine Pläne für das Verbot der Parteien und Gewerkschaften</a:t>
            </a:r>
            <a:r>
              <a:rPr lang="de-DE" sz="1050" dirty="0">
                <a:ea typeface="Times New Roman" panose="02020603050405020304" pitchFamily="18" charset="0"/>
              </a:rPr>
              <a:t> </a:t>
            </a:r>
            <a:r>
              <a:rPr lang="de-DE" sz="1050" dirty="0">
                <a:effectLst/>
                <a:ea typeface="Times New Roman" panose="02020603050405020304" pitchFamily="18" charset="0"/>
              </a:rPr>
              <a:t>nicht unterstützt. </a:t>
            </a:r>
          </a:p>
          <a:p>
            <a:pPr algn="just"/>
            <a:r>
              <a:rPr lang="de-DE" sz="1050" dirty="0">
                <a:effectLst/>
                <a:ea typeface="Times New Roman" panose="02020603050405020304" pitchFamily="18" charset="0"/>
              </a:rPr>
              <a:t>Der nächste von Hindenburg ernannte Reichskanzler war General Kurt von Schleicher. Erfolglos versuchte er, die NSDAP zu spalten. Ihr linker Flügel sollte eine  „Querfront“ mit den Gewerkschaften eingehen. Durch Arbeitsbeschaffungsmaßnahmen wollte von Schleicher die Arbeitslosigkeit senken. Hier fand er allerdings keine Unterstützung bei Industrie und Großgrundbesitz. Seine Pläne für einen Staatsstreich, lehnte Hindenburg ab. Schleicher trat am 28. Januar 1933 zurück. Hindenburg ernannte daraufhin am 30. Januar 1933 in </a:t>
            </a:r>
            <a:r>
              <a:rPr lang="de-DE" sz="1050" dirty="0">
                <a:ea typeface="Times New Roman" panose="02020603050405020304" pitchFamily="18" charset="0"/>
              </a:rPr>
              <a:t>einem „Kabinett der nationalen Konzentration“ </a:t>
            </a:r>
            <a:r>
              <a:rPr lang="de-DE" sz="1050" dirty="0">
                <a:effectLst/>
                <a:ea typeface="Times New Roman" panose="02020603050405020304" pitchFamily="18" charset="0"/>
              </a:rPr>
              <a:t>Adolf Hitler.</a:t>
            </a:r>
          </a:p>
        </p:txBody>
      </p:sp>
      <p:sp>
        <p:nvSpPr>
          <p:cNvPr id="45" name="Textfeld 44">
            <a:extLst>
              <a:ext uri="{FF2B5EF4-FFF2-40B4-BE49-F238E27FC236}">
                <a16:creationId xmlns:a16="http://schemas.microsoft.com/office/drawing/2014/main" id="{25A335C9-901D-EB5B-B1BD-409230893E2C}"/>
              </a:ext>
            </a:extLst>
          </p:cNvPr>
          <p:cNvSpPr txBox="1"/>
          <p:nvPr/>
        </p:nvSpPr>
        <p:spPr>
          <a:xfrm>
            <a:off x="103064" y="8404846"/>
            <a:ext cx="6788556" cy="1138773"/>
          </a:xfrm>
          <a:prstGeom prst="rect">
            <a:avLst/>
          </a:prstGeom>
          <a:noFill/>
        </p:spPr>
        <p:txBody>
          <a:bodyPr wrap="square">
            <a:spAutoFit/>
          </a:bodyPr>
          <a:lstStyle/>
          <a:p>
            <a:r>
              <a:rPr lang="de-DE" sz="1200" b="1" dirty="0">
                <a:effectLst/>
                <a:latin typeface="Calibri" panose="020F0502020204030204" pitchFamily="34" charset="0"/>
              </a:rPr>
              <a:t>Arbeitsaufträge:</a:t>
            </a:r>
          </a:p>
          <a:p>
            <a:pPr marL="228600" indent="-228600">
              <a:buFont typeface="+mj-lt"/>
              <a:buAutoNum type="arabicPeriod"/>
            </a:pPr>
            <a:r>
              <a:rPr lang="de-DE" sz="1100" dirty="0">
                <a:effectLst/>
                <a:latin typeface="Calibri" panose="020F0502020204030204" pitchFamily="34" charset="0"/>
              </a:rPr>
              <a:t>Lies die Darstellung und bearbeite sie nach dem dir bekannten Verfahren! </a:t>
            </a:r>
            <a:r>
              <a:rPr lang="de-DE" sz="1100" dirty="0">
                <a:latin typeface="Calibri" panose="020F0502020204030204" pitchFamily="34" charset="0"/>
              </a:rPr>
              <a:t>Kläre zusätzlich, z. B. mit einer Internetrecherche, unbekannte Fachbegriffe und unbekanntes Vokabular!</a:t>
            </a:r>
          </a:p>
          <a:p>
            <a:pPr marL="228600" indent="-228600">
              <a:buFont typeface="+mj-lt"/>
              <a:buAutoNum type="arabicPeriod"/>
            </a:pPr>
            <a:r>
              <a:rPr lang="de-DE" sz="1100" dirty="0">
                <a:effectLst/>
                <a:latin typeface="Calibri" panose="020F0502020204030204" pitchFamily="34" charset="0"/>
              </a:rPr>
              <a:t>Übertrage wichtige Informationen in das zugehörige Arbeitsblatt!</a:t>
            </a:r>
          </a:p>
          <a:p>
            <a:pPr marL="228600" indent="-228600">
              <a:buFont typeface="+mj-lt"/>
              <a:buAutoNum type="arabicPeriod"/>
            </a:pPr>
            <a:r>
              <a:rPr lang="de-DE" sz="1100" dirty="0">
                <a:latin typeface="Calibri" panose="020F0502020204030204" pitchFamily="34" charset="0"/>
              </a:rPr>
              <a:t>Beschreibe die wirtschaftliche, politische und soziale Entwicklung! Nutze hierzu sowohl den Text als auch die beiden Diagramme</a:t>
            </a:r>
            <a:r>
              <a:rPr lang="de-DE" sz="1200" dirty="0">
                <a:latin typeface="Calibri" panose="020F0502020204030204" pitchFamily="34" charset="0"/>
              </a:rPr>
              <a:t>!</a:t>
            </a:r>
            <a:endParaRPr lang="de-DE" sz="1200" dirty="0"/>
          </a:p>
        </p:txBody>
      </p:sp>
      <p:sp>
        <p:nvSpPr>
          <p:cNvPr id="3" name="AutoShape 4">
            <a:extLst>
              <a:ext uri="{FF2B5EF4-FFF2-40B4-BE49-F238E27FC236}">
                <a16:creationId xmlns:a16="http://schemas.microsoft.com/office/drawing/2014/main" id="{6B3BF258-7264-E8E5-1F15-A785DB7CF5A3}"/>
              </a:ext>
            </a:extLst>
          </p:cNvPr>
          <p:cNvSpPr>
            <a:spLocks noChangeAspect="1" noChangeArrowheads="1"/>
          </p:cNvSpPr>
          <p:nvPr/>
        </p:nvSpPr>
        <p:spPr bwMode="auto">
          <a:xfrm>
            <a:off x="1928953" y="2965450"/>
            <a:ext cx="3017697" cy="433451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1030" name="Picture 6">
            <a:extLst>
              <a:ext uri="{FF2B5EF4-FFF2-40B4-BE49-F238E27FC236}">
                <a16:creationId xmlns:a16="http://schemas.microsoft.com/office/drawing/2014/main" id="{7B488C0B-867D-A139-FDE3-0E342E6179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02250" y="1074752"/>
            <a:ext cx="849122" cy="121965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09B7400B-FF78-95F9-536D-A9DAB53E388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2250" y="2640865"/>
            <a:ext cx="849122" cy="122755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1034" name="Picture 10" descr="undefined">
            <a:extLst>
              <a:ext uri="{FF2B5EF4-FFF2-40B4-BE49-F238E27FC236}">
                <a16:creationId xmlns:a16="http://schemas.microsoft.com/office/drawing/2014/main" id="{ACA23787-1EE4-7475-6AC6-DBEB0F36E9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671" y="6062242"/>
            <a:ext cx="3138377" cy="195095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efined">
            <a:extLst>
              <a:ext uri="{FF2B5EF4-FFF2-40B4-BE49-F238E27FC236}">
                <a16:creationId xmlns:a16="http://schemas.microsoft.com/office/drawing/2014/main" id="{58ADA3DF-52E7-A853-0F93-3DE2EC91EA7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3223" y="6298610"/>
            <a:ext cx="3542289" cy="16452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8A5CECE2-DABE-FD43-0F34-9C86595A638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42497" y="4388935"/>
            <a:ext cx="849123" cy="122625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3E064BC8-A19E-3590-29A3-D317DA685EDB}"/>
              </a:ext>
            </a:extLst>
          </p:cNvPr>
          <p:cNvSpPr txBox="1"/>
          <p:nvPr/>
        </p:nvSpPr>
        <p:spPr>
          <a:xfrm>
            <a:off x="3262385" y="6087664"/>
            <a:ext cx="2511380" cy="215444"/>
          </a:xfrm>
          <a:prstGeom prst="rect">
            <a:avLst/>
          </a:prstGeom>
          <a:noFill/>
        </p:spPr>
        <p:txBody>
          <a:bodyPr wrap="square">
            <a:spAutoFit/>
          </a:bodyPr>
          <a:lstStyle/>
          <a:p>
            <a:r>
              <a:rPr lang="de-DE" sz="800" b="1" dirty="0"/>
              <a:t>Entwicklung der Arbeitslosenquote von 1928 bis 1935</a:t>
            </a:r>
          </a:p>
        </p:txBody>
      </p:sp>
      <p:sp>
        <p:nvSpPr>
          <p:cNvPr id="10" name="Textfeld 9">
            <a:extLst>
              <a:ext uri="{FF2B5EF4-FFF2-40B4-BE49-F238E27FC236}">
                <a16:creationId xmlns:a16="http://schemas.microsoft.com/office/drawing/2014/main" id="{71777011-7858-7811-28EF-C2F6C94FFA6D}"/>
              </a:ext>
            </a:extLst>
          </p:cNvPr>
          <p:cNvSpPr txBox="1"/>
          <p:nvPr/>
        </p:nvSpPr>
        <p:spPr>
          <a:xfrm>
            <a:off x="3235113" y="8056304"/>
            <a:ext cx="3609472" cy="276999"/>
          </a:xfrm>
          <a:prstGeom prst="rect">
            <a:avLst/>
          </a:prstGeom>
          <a:noFill/>
        </p:spPr>
        <p:txBody>
          <a:bodyPr wrap="square">
            <a:spAutoFit/>
          </a:bodyPr>
          <a:lstStyle/>
          <a:p>
            <a:r>
              <a:rPr lang="de-DE" sz="600" dirty="0"/>
              <a:t>Pass3456, 2013, </a:t>
            </a:r>
            <a:r>
              <a:rPr lang="de-DE" sz="600" dirty="0" err="1"/>
              <a:t>File:Arbeitslosenquote</a:t>
            </a:r>
            <a:r>
              <a:rPr lang="de-DE" sz="600" dirty="0"/>
              <a:t> 1928 bis 1935.png, CC BY 1.0 </a:t>
            </a:r>
            <a:r>
              <a:rPr lang="de-DE" sz="600" dirty="0" err="1"/>
              <a:t>Generic</a:t>
            </a:r>
            <a:r>
              <a:rPr lang="de-DE" sz="600" dirty="0"/>
              <a:t>, </a:t>
            </a:r>
            <a:r>
              <a:rPr lang="de-DE" sz="600" i="0" u="none" strike="noStrike" dirty="0">
                <a:solidFill>
                  <a:srgbClr val="A00A0A"/>
                </a:solidFill>
                <a:effectLst/>
                <a:hlinkClick r:id="rId9"/>
              </a:rPr>
              <a:t>https://kurzelinks.de/CC-BY-10-Generic</a:t>
            </a:r>
            <a:r>
              <a:rPr lang="de-DE" sz="600" dirty="0">
                <a:solidFill>
                  <a:srgbClr val="A00A0A"/>
                </a:solidFill>
              </a:rPr>
              <a:t>, </a:t>
            </a:r>
            <a:r>
              <a:rPr lang="de-DE" sz="600" dirty="0"/>
              <a:t>https://</a:t>
            </a:r>
            <a:r>
              <a:rPr lang="de-DE" sz="600" dirty="0" err="1"/>
              <a:t>commons.wikimedia.org</a:t>
            </a:r>
            <a:r>
              <a:rPr lang="de-DE" sz="600" dirty="0"/>
              <a:t>/</a:t>
            </a:r>
            <a:r>
              <a:rPr lang="de-DE" sz="600" dirty="0" err="1"/>
              <a:t>wiki</a:t>
            </a:r>
            <a:r>
              <a:rPr lang="de-DE" sz="600" dirty="0"/>
              <a:t>/File:Arbeitslosenquote_1928_bis_1935.png</a:t>
            </a:r>
          </a:p>
        </p:txBody>
      </p:sp>
      <p:sp>
        <p:nvSpPr>
          <p:cNvPr id="11" name="Textfeld 10">
            <a:extLst>
              <a:ext uri="{FF2B5EF4-FFF2-40B4-BE49-F238E27FC236}">
                <a16:creationId xmlns:a16="http://schemas.microsoft.com/office/drawing/2014/main" id="{F3BC3ABC-A356-248D-BD44-0A16CE07F0B0}"/>
              </a:ext>
            </a:extLst>
          </p:cNvPr>
          <p:cNvSpPr txBox="1"/>
          <p:nvPr/>
        </p:nvSpPr>
        <p:spPr>
          <a:xfrm>
            <a:off x="56991" y="8067599"/>
            <a:ext cx="3078095" cy="276999"/>
          </a:xfrm>
          <a:prstGeom prst="rect">
            <a:avLst/>
          </a:prstGeom>
          <a:noFill/>
        </p:spPr>
        <p:txBody>
          <a:bodyPr wrap="square">
            <a:spAutoFit/>
          </a:bodyPr>
          <a:lstStyle/>
          <a:p>
            <a:r>
              <a:rPr lang="de-DE" sz="600" dirty="0"/>
              <a:t>Alex1011, 2009, </a:t>
            </a:r>
            <a:r>
              <a:rPr lang="de-DE" sz="600" dirty="0" err="1"/>
              <a:t>File:BSPDRWeltkrise.PNG</a:t>
            </a:r>
            <a:r>
              <a:rPr lang="de-DE" sz="600" dirty="0"/>
              <a:t>, CC BY SA 3.0 Unported,</a:t>
            </a:r>
            <a:r>
              <a:rPr lang="de-DE" sz="600" i="0" u="none" strike="noStrike" dirty="0">
                <a:solidFill>
                  <a:srgbClr val="A00A0A"/>
                </a:solidFill>
                <a:effectLst/>
              </a:rPr>
              <a:t> </a:t>
            </a:r>
            <a:r>
              <a:rPr lang="de-DE" sz="600" dirty="0">
                <a:solidFill>
                  <a:srgbClr val="A00A0A"/>
                </a:solidFill>
                <a:hlinkClick r:id="rId10"/>
              </a:rPr>
              <a:t>http://kurzelinks.de/CC-BY-SA-30-Unported</a:t>
            </a:r>
            <a:r>
              <a:rPr lang="de-DE" sz="600" dirty="0">
                <a:solidFill>
                  <a:srgbClr val="A00A0A"/>
                </a:solidFill>
              </a:rPr>
              <a:t>, </a:t>
            </a:r>
            <a:r>
              <a:rPr lang="de-DE" sz="600" dirty="0">
                <a:solidFill>
                  <a:srgbClr val="A00A0A"/>
                </a:solidFill>
                <a:hlinkClick r:id="rId11"/>
              </a:rPr>
              <a:t>https://commons.wikimedia.org/wiki/File:BSPDRWeltkrise.PNG</a:t>
            </a:r>
            <a:r>
              <a:rPr lang="de-DE" sz="600" dirty="0">
                <a:solidFill>
                  <a:srgbClr val="A00A0A"/>
                </a:solidFill>
              </a:rPr>
              <a:t> </a:t>
            </a:r>
            <a:endParaRPr lang="de-DE" sz="600" dirty="0"/>
          </a:p>
        </p:txBody>
      </p:sp>
    </p:spTree>
    <p:extLst>
      <p:ext uri="{BB962C8B-B14F-4D97-AF65-F5344CB8AC3E}">
        <p14:creationId xmlns:p14="http://schemas.microsoft.com/office/powerpoint/2010/main" val="12352373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724</Words>
  <Application>Microsoft Macintosh PowerPoint</Application>
  <PresentationFormat>Benutzerdefiniert</PresentationFormat>
  <Paragraphs>16</Paragraphs>
  <Slides>1</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Aptos</vt:lpstr>
      <vt:lpstr>Arial</vt:lpstr>
      <vt:lpstr>Calibri</vt:lpstr>
      <vt:lpstr>Times New Roman</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König, Alexander</dc:creator>
  <cp:lastModifiedBy>König, Alexander</cp:lastModifiedBy>
  <cp:revision>8</cp:revision>
  <cp:lastPrinted>2024-01-13T10:11:11Z</cp:lastPrinted>
  <dcterms:created xsi:type="dcterms:W3CDTF">2024-01-10T05:05:24Z</dcterms:created>
  <dcterms:modified xsi:type="dcterms:W3CDTF">2024-05-04T07:51:00Z</dcterms:modified>
</cp:coreProperties>
</file>