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84" r:id="rId7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/>
    <p:restoredTop sz="94880"/>
  </p:normalViewPr>
  <p:slideViewPr>
    <p:cSldViewPr snapToGrid="0" snapToObjects="1">
      <p:cViewPr varScale="1">
        <p:scale>
          <a:sx n="108" d="100"/>
          <a:sy n="108" d="100"/>
        </p:scale>
        <p:origin x="485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01A78-D36A-CA4A-99B9-C9A820220593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C7D82-EE41-9443-B907-BEF2641DB4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93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2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9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37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66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47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9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17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85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76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14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60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E7B8-31D2-2043-B803-BBFB0A1216B6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6EFBD-5328-E242-BC20-BF36CAEC0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8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ixabay.com/" TargetMode="External"/><Relationship Id="rId4" Type="http://schemas.openxmlformats.org/officeDocument/2006/relationships/hyperlink" Target="https://creativecommons.org/licenses/by/4.0/legalcode.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ixabay.com/" TargetMode="External"/><Relationship Id="rId4" Type="http://schemas.openxmlformats.org/officeDocument/2006/relationships/hyperlink" Target="https://creativecommons.org/licenses/by/4.0/legalcode.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ixabay.com/" TargetMode="External"/><Relationship Id="rId4" Type="http://schemas.openxmlformats.org/officeDocument/2006/relationships/hyperlink" Target="https://creativecommons.org/licenses/by/4.0/legalcode.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ixabay.com/" TargetMode="External"/><Relationship Id="rId4" Type="http://schemas.openxmlformats.org/officeDocument/2006/relationships/hyperlink" Target="https://creativecommons.org/licenses/by/4.0/legalcode.d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legalcode.d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ixabay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xabay.com/" TargetMode="External"/><Relationship Id="rId2" Type="http://schemas.openxmlformats.org/officeDocument/2006/relationships/hyperlink" Target="https://creativecommons.org/licenses/by/4.0/legalcode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2A787D20-69DE-7D43-9AFC-87A306C1F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12" y="5546158"/>
            <a:ext cx="3198579" cy="3073635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F6C25F5-82A1-2B43-9D58-B1DE8B425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571" y="25296"/>
            <a:ext cx="3745287" cy="388331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DBB47FB-F6DF-464C-BF5F-F7B1EADF937B}"/>
              </a:ext>
            </a:extLst>
          </p:cNvPr>
          <p:cNvSpPr/>
          <p:nvPr/>
        </p:nvSpPr>
        <p:spPr>
          <a:xfrm>
            <a:off x="0" y="-1"/>
            <a:ext cx="6858000" cy="4968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9F8AC18-B521-B84F-90EB-A5C955B70675}"/>
              </a:ext>
            </a:extLst>
          </p:cNvPr>
          <p:cNvSpPr/>
          <p:nvPr/>
        </p:nvSpPr>
        <p:spPr>
          <a:xfrm>
            <a:off x="0" y="4963297"/>
            <a:ext cx="6858000" cy="494270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E4767DE-951D-7543-8321-84156A76E13C}"/>
              </a:ext>
            </a:extLst>
          </p:cNvPr>
          <p:cNvSpPr txBox="1"/>
          <p:nvPr/>
        </p:nvSpPr>
        <p:spPr>
          <a:xfrm>
            <a:off x="240949" y="3692948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Bücher/Zeitung/Zeitschrift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4E4180B-075D-3848-99AB-D2D998EE2CE7}"/>
              </a:ext>
            </a:extLst>
          </p:cNvPr>
          <p:cNvSpPr txBox="1"/>
          <p:nvPr/>
        </p:nvSpPr>
        <p:spPr>
          <a:xfrm>
            <a:off x="186750" y="8914036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Musikgeräte</a:t>
            </a:r>
          </a:p>
        </p:txBody>
      </p:sp>
      <p:sp>
        <p:nvSpPr>
          <p:cNvPr id="8" name="Textfeld 19">
            <a:extLst>
              <a:ext uri="{FF2B5EF4-FFF2-40B4-BE49-F238E27FC236}">
                <a16:creationId xmlns:a16="http://schemas.microsoft.com/office/drawing/2014/main" id="{3BF3B92C-EEB8-451B-A6DE-AF54F5617E32}"/>
              </a:ext>
            </a:extLst>
          </p:cNvPr>
          <p:cNvSpPr txBox="1"/>
          <p:nvPr/>
        </p:nvSpPr>
        <p:spPr>
          <a:xfrm>
            <a:off x="33341" y="4742072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19">
            <a:extLst>
              <a:ext uri="{FF2B5EF4-FFF2-40B4-BE49-F238E27FC236}">
                <a16:creationId xmlns:a16="http://schemas.microsoft.com/office/drawing/2014/main" id="{44D57DB7-8B74-431E-B752-E1053FF9AC04}"/>
              </a:ext>
            </a:extLst>
          </p:cNvPr>
          <p:cNvSpPr txBox="1"/>
          <p:nvPr/>
        </p:nvSpPr>
        <p:spPr>
          <a:xfrm>
            <a:off x="33341" y="9689243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58D7960-6FD7-47AA-BB4C-B6D18687DCCB}"/>
              </a:ext>
            </a:extLst>
          </p:cNvPr>
          <p:cNvSpPr txBox="1"/>
          <p:nvPr/>
        </p:nvSpPr>
        <p:spPr>
          <a:xfrm>
            <a:off x="1879092" y="58892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FC68ED8-EED1-4536-A2F3-513CC239E0C6}"/>
              </a:ext>
            </a:extLst>
          </p:cNvPr>
          <p:cNvSpPr txBox="1"/>
          <p:nvPr/>
        </p:nvSpPr>
        <p:spPr>
          <a:xfrm>
            <a:off x="1775512" y="5064564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231476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DBB47FB-F6DF-464C-BF5F-F7B1EADF937B}"/>
              </a:ext>
            </a:extLst>
          </p:cNvPr>
          <p:cNvSpPr/>
          <p:nvPr/>
        </p:nvSpPr>
        <p:spPr>
          <a:xfrm>
            <a:off x="0" y="-1"/>
            <a:ext cx="6858000" cy="4968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9F8AC18-B521-B84F-90EB-A5C955B70675}"/>
              </a:ext>
            </a:extLst>
          </p:cNvPr>
          <p:cNvSpPr/>
          <p:nvPr/>
        </p:nvSpPr>
        <p:spPr>
          <a:xfrm>
            <a:off x="0" y="4963297"/>
            <a:ext cx="6858000" cy="494270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4FE3B67-66A9-B442-90B1-03C220DA5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76" y="-193389"/>
            <a:ext cx="5812448" cy="389892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A02B664-5FBB-E44F-997D-CBC3A47F3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145" y="6040196"/>
            <a:ext cx="4282654" cy="287072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8B0BD61-1A3F-F644-A7F5-B8D7B08A66D8}"/>
              </a:ext>
            </a:extLst>
          </p:cNvPr>
          <p:cNvSpPr txBox="1"/>
          <p:nvPr/>
        </p:nvSpPr>
        <p:spPr>
          <a:xfrm>
            <a:off x="186750" y="8914036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Laptop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98F9547-13B1-4B41-B992-DB6F35EEF029}"/>
              </a:ext>
            </a:extLst>
          </p:cNvPr>
          <p:cNvSpPr txBox="1"/>
          <p:nvPr/>
        </p:nvSpPr>
        <p:spPr>
          <a:xfrm>
            <a:off x="186750" y="3928251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Fernseher</a:t>
            </a:r>
          </a:p>
        </p:txBody>
      </p:sp>
      <p:sp>
        <p:nvSpPr>
          <p:cNvPr id="10" name="Textfeld 19">
            <a:extLst>
              <a:ext uri="{FF2B5EF4-FFF2-40B4-BE49-F238E27FC236}">
                <a16:creationId xmlns:a16="http://schemas.microsoft.com/office/drawing/2014/main" id="{3F012B55-26E4-4665-AE8E-C30B0FC3EE9B}"/>
              </a:ext>
            </a:extLst>
          </p:cNvPr>
          <p:cNvSpPr txBox="1"/>
          <p:nvPr/>
        </p:nvSpPr>
        <p:spPr>
          <a:xfrm>
            <a:off x="33341" y="4742072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9">
            <a:extLst>
              <a:ext uri="{FF2B5EF4-FFF2-40B4-BE49-F238E27FC236}">
                <a16:creationId xmlns:a16="http://schemas.microsoft.com/office/drawing/2014/main" id="{056D31C0-C425-44AB-B5E0-81CA12D25656}"/>
              </a:ext>
            </a:extLst>
          </p:cNvPr>
          <p:cNvSpPr txBox="1"/>
          <p:nvPr/>
        </p:nvSpPr>
        <p:spPr>
          <a:xfrm>
            <a:off x="33341" y="9689243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5DC1597-6A96-4EF1-A1B4-514C341C7ACF}"/>
              </a:ext>
            </a:extLst>
          </p:cNvPr>
          <p:cNvSpPr txBox="1"/>
          <p:nvPr/>
        </p:nvSpPr>
        <p:spPr>
          <a:xfrm>
            <a:off x="1820099" y="5071274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74195D7-CF62-478B-B21A-3DB1315A4B49}"/>
              </a:ext>
            </a:extLst>
          </p:cNvPr>
          <p:cNvSpPr txBox="1"/>
          <p:nvPr/>
        </p:nvSpPr>
        <p:spPr>
          <a:xfrm>
            <a:off x="5845788" y="58892"/>
            <a:ext cx="10122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36108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DBB47FB-F6DF-464C-BF5F-F7B1EADF937B}"/>
              </a:ext>
            </a:extLst>
          </p:cNvPr>
          <p:cNvSpPr/>
          <p:nvPr/>
        </p:nvSpPr>
        <p:spPr>
          <a:xfrm>
            <a:off x="0" y="-1"/>
            <a:ext cx="6858000" cy="4968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9F8AC18-B521-B84F-90EB-A5C955B70675}"/>
              </a:ext>
            </a:extLst>
          </p:cNvPr>
          <p:cNvSpPr/>
          <p:nvPr/>
        </p:nvSpPr>
        <p:spPr>
          <a:xfrm>
            <a:off x="0" y="4963297"/>
            <a:ext cx="6858000" cy="494270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19A7166-C719-2D49-AD00-F3F3B16CE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089" y="1696278"/>
            <a:ext cx="2803923" cy="180721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86AC83F-BA7A-7E43-84AD-E81FC0A59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590" y="5098782"/>
            <a:ext cx="4138419" cy="4138419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CFE8FE9-70D8-714B-A907-FF84FAB804D5}"/>
              </a:ext>
            </a:extLst>
          </p:cNvPr>
          <p:cNvSpPr txBox="1"/>
          <p:nvPr/>
        </p:nvSpPr>
        <p:spPr>
          <a:xfrm>
            <a:off x="186748" y="9044818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Radio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0C23132-A52B-CB4A-A600-DD2BAF209590}"/>
              </a:ext>
            </a:extLst>
          </p:cNvPr>
          <p:cNvSpPr txBox="1"/>
          <p:nvPr/>
        </p:nvSpPr>
        <p:spPr>
          <a:xfrm>
            <a:off x="186748" y="3935465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Spielkonsole</a:t>
            </a:r>
          </a:p>
        </p:txBody>
      </p:sp>
      <p:sp>
        <p:nvSpPr>
          <p:cNvPr id="12" name="Textfeld 19">
            <a:extLst>
              <a:ext uri="{FF2B5EF4-FFF2-40B4-BE49-F238E27FC236}">
                <a16:creationId xmlns:a16="http://schemas.microsoft.com/office/drawing/2014/main" id="{A2741D74-7CF5-4576-B831-E205D461C138}"/>
              </a:ext>
            </a:extLst>
          </p:cNvPr>
          <p:cNvSpPr txBox="1"/>
          <p:nvPr/>
        </p:nvSpPr>
        <p:spPr>
          <a:xfrm>
            <a:off x="33341" y="4742072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9">
            <a:extLst>
              <a:ext uri="{FF2B5EF4-FFF2-40B4-BE49-F238E27FC236}">
                <a16:creationId xmlns:a16="http://schemas.microsoft.com/office/drawing/2014/main" id="{52FB09C3-D106-40E1-B892-E805B8669C8D}"/>
              </a:ext>
            </a:extLst>
          </p:cNvPr>
          <p:cNvSpPr txBox="1"/>
          <p:nvPr/>
        </p:nvSpPr>
        <p:spPr>
          <a:xfrm>
            <a:off x="33341" y="9689243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A08F2A-BDF3-4727-81A3-504CF75E4382}"/>
              </a:ext>
            </a:extLst>
          </p:cNvPr>
          <p:cNvSpPr txBox="1"/>
          <p:nvPr/>
        </p:nvSpPr>
        <p:spPr>
          <a:xfrm>
            <a:off x="1807317" y="17465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C14A63F-7B93-4349-BCFF-2A7FE8BC8F0C}"/>
              </a:ext>
            </a:extLst>
          </p:cNvPr>
          <p:cNvSpPr txBox="1"/>
          <p:nvPr/>
        </p:nvSpPr>
        <p:spPr>
          <a:xfrm>
            <a:off x="1879092" y="5064316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211245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DBB47FB-F6DF-464C-BF5F-F7B1EADF937B}"/>
              </a:ext>
            </a:extLst>
          </p:cNvPr>
          <p:cNvSpPr/>
          <p:nvPr/>
        </p:nvSpPr>
        <p:spPr>
          <a:xfrm>
            <a:off x="0" y="-1"/>
            <a:ext cx="6858000" cy="4968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9F8AC18-B521-B84F-90EB-A5C955B70675}"/>
              </a:ext>
            </a:extLst>
          </p:cNvPr>
          <p:cNvSpPr/>
          <p:nvPr/>
        </p:nvSpPr>
        <p:spPr>
          <a:xfrm>
            <a:off x="0" y="4963297"/>
            <a:ext cx="6858000" cy="494270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E020947-84BD-E644-92A2-D2F010DF2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882" y="177859"/>
            <a:ext cx="2786235" cy="363175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4B06411-E213-C945-A0E6-84238A784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0208" y="5959140"/>
            <a:ext cx="1547343" cy="271685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69A35F8-06BF-9240-8AA1-0EAB47DB654E}"/>
              </a:ext>
            </a:extLst>
          </p:cNvPr>
          <p:cNvSpPr txBox="1"/>
          <p:nvPr/>
        </p:nvSpPr>
        <p:spPr>
          <a:xfrm>
            <a:off x="186750" y="8914036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Handy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7C7E4EC-BA36-904F-8ABE-B0A3D5EEA571}"/>
              </a:ext>
            </a:extLst>
          </p:cNvPr>
          <p:cNvSpPr txBox="1"/>
          <p:nvPr/>
        </p:nvSpPr>
        <p:spPr>
          <a:xfrm>
            <a:off x="215828" y="4030509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Tablet</a:t>
            </a:r>
          </a:p>
        </p:txBody>
      </p:sp>
      <p:sp>
        <p:nvSpPr>
          <p:cNvPr id="8" name="Textfeld 19">
            <a:extLst>
              <a:ext uri="{FF2B5EF4-FFF2-40B4-BE49-F238E27FC236}">
                <a16:creationId xmlns:a16="http://schemas.microsoft.com/office/drawing/2014/main" id="{6FA0F388-353A-4238-ABBB-24A9EFA895C3}"/>
              </a:ext>
            </a:extLst>
          </p:cNvPr>
          <p:cNvSpPr txBox="1"/>
          <p:nvPr/>
        </p:nvSpPr>
        <p:spPr>
          <a:xfrm>
            <a:off x="33341" y="4742072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19">
            <a:extLst>
              <a:ext uri="{FF2B5EF4-FFF2-40B4-BE49-F238E27FC236}">
                <a16:creationId xmlns:a16="http://schemas.microsoft.com/office/drawing/2014/main" id="{F88075EF-9781-4DAC-8842-1E067F775D29}"/>
              </a:ext>
            </a:extLst>
          </p:cNvPr>
          <p:cNvSpPr txBox="1"/>
          <p:nvPr/>
        </p:nvSpPr>
        <p:spPr>
          <a:xfrm>
            <a:off x="33341" y="9689243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DA6DA07-25D3-4C68-877D-8AF343FE87C6}"/>
              </a:ext>
            </a:extLst>
          </p:cNvPr>
          <p:cNvSpPr txBox="1"/>
          <p:nvPr/>
        </p:nvSpPr>
        <p:spPr>
          <a:xfrm>
            <a:off x="4961357" y="70137"/>
            <a:ext cx="17056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BB1D5EC-B1EC-4F26-AAFB-EDDC2A67DD76}"/>
              </a:ext>
            </a:extLst>
          </p:cNvPr>
          <p:cNvSpPr txBox="1"/>
          <p:nvPr/>
        </p:nvSpPr>
        <p:spPr>
          <a:xfrm>
            <a:off x="1825015" y="5139518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379661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DBB47FB-F6DF-464C-BF5F-F7B1EADF937B}"/>
              </a:ext>
            </a:extLst>
          </p:cNvPr>
          <p:cNvSpPr/>
          <p:nvPr/>
        </p:nvSpPr>
        <p:spPr>
          <a:xfrm>
            <a:off x="0" y="-1"/>
            <a:ext cx="6858000" cy="4968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9F8AC18-B521-B84F-90EB-A5C955B70675}"/>
              </a:ext>
            </a:extLst>
          </p:cNvPr>
          <p:cNvSpPr/>
          <p:nvPr/>
        </p:nvSpPr>
        <p:spPr>
          <a:xfrm>
            <a:off x="0" y="4963297"/>
            <a:ext cx="6858000" cy="494270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9B988B7-133B-8348-8FCD-A9067B69E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101" y="378296"/>
            <a:ext cx="3153798" cy="315379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9167C56-AEB8-CF42-92BD-5CBF45381B87}"/>
              </a:ext>
            </a:extLst>
          </p:cNvPr>
          <p:cNvSpPr txBox="1"/>
          <p:nvPr/>
        </p:nvSpPr>
        <p:spPr>
          <a:xfrm>
            <a:off x="240949" y="3924530"/>
            <a:ext cx="6376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latin typeface="Druckschrift BY WOK Medium" panose="02000603000000000000" pitchFamily="2" charset="0"/>
              </a:rPr>
              <a:t>Internet</a:t>
            </a:r>
          </a:p>
        </p:txBody>
      </p:sp>
      <p:sp>
        <p:nvSpPr>
          <p:cNvPr id="6" name="Textfeld 19">
            <a:extLst>
              <a:ext uri="{FF2B5EF4-FFF2-40B4-BE49-F238E27FC236}">
                <a16:creationId xmlns:a16="http://schemas.microsoft.com/office/drawing/2014/main" id="{566F71F7-591C-41E8-9902-C29EF2E9E6E6}"/>
              </a:ext>
            </a:extLst>
          </p:cNvPr>
          <p:cNvSpPr txBox="1"/>
          <p:nvPr/>
        </p:nvSpPr>
        <p:spPr>
          <a:xfrm>
            <a:off x="33341" y="4742072"/>
            <a:ext cx="5812448" cy="19146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54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CC BY SA 4.0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Symbole von 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www.pixabay.com</a:t>
            </a:r>
            <a:r>
              <a:rPr lang="de-DE" sz="800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14F989D-0C8D-4820-9C3F-1C8C9A75DF5A}"/>
              </a:ext>
            </a:extLst>
          </p:cNvPr>
          <p:cNvSpPr txBox="1"/>
          <p:nvPr/>
        </p:nvSpPr>
        <p:spPr>
          <a:xfrm>
            <a:off x="1914016" y="81426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17139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171">
            <a:extLst>
              <a:ext uri="{FF2B5EF4-FFF2-40B4-BE49-F238E27FC236}">
                <a16:creationId xmlns:a16="http://schemas.microsoft.com/office/drawing/2014/main" id="{2F6BD6FF-6E46-432D-B03C-EF8AC5F77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3905344"/>
            <a:ext cx="156700" cy="191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pPr defTabSz="6330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83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de-DE" altLang="de-DE" sz="1246" dirty="0">
              <a:latin typeface="Arial" panose="020B0604020202020204" pitchFamily="34" charset="0"/>
            </a:endParaRPr>
          </a:p>
        </p:txBody>
      </p:sp>
      <p:sp>
        <p:nvSpPr>
          <p:cNvPr id="152" name="Textfeld 19">
            <a:extLst>
              <a:ext uri="{FF2B5EF4-FFF2-40B4-BE49-F238E27FC236}">
                <a16:creationId xmlns:a16="http://schemas.microsoft.com/office/drawing/2014/main" id="{13F8CD65-805D-48E2-BA8D-E859098ED3FF}"/>
              </a:ext>
            </a:extLst>
          </p:cNvPr>
          <p:cNvSpPr txBox="1"/>
          <p:nvPr/>
        </p:nvSpPr>
        <p:spPr>
          <a:xfrm>
            <a:off x="241103" y="9642525"/>
            <a:ext cx="6145410" cy="13255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0" tIns="0" rIns="37385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33039">
              <a:lnSpc>
                <a:spcPct val="107000"/>
              </a:lnSpc>
              <a:defRPr/>
            </a:pPr>
            <a:r>
              <a:rPr lang="de-DE" sz="554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CC BY SA 4.0</a:t>
            </a:r>
            <a:r>
              <a:rPr lang="de-DE" sz="554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LISUM 2021; Symbole von </a:t>
            </a:r>
            <a:r>
              <a:rPr lang="de-DE" sz="554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www.pixabay.com</a:t>
            </a:r>
            <a:r>
              <a:rPr lang="de-DE" sz="554" kern="0" dirty="0">
                <a:solidFill>
                  <a:srgbClr val="808080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Zugriff am 01.07.2021 – Einzelnachweise auf der letzten Seite</a:t>
            </a:r>
          </a:p>
        </p:txBody>
      </p:sp>
      <p:sp>
        <p:nvSpPr>
          <p:cNvPr id="115" name="Foliennummernplatzhalter 114">
            <a:extLst>
              <a:ext uri="{FF2B5EF4-FFF2-40B4-BE49-F238E27FC236}">
                <a16:creationId xmlns:a16="http://schemas.microsoft.com/office/drawing/2014/main" id="{D58DC202-31FF-4401-ABED-EEE427C1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EFBD-5328-E242-BC20-BF36CAEC0939}" type="slidenum">
              <a:rPr lang="de-DE" smtClean="0"/>
              <a:t>6</a:t>
            </a:fld>
            <a:endParaRPr lang="de-DE"/>
          </a:p>
        </p:txBody>
      </p:sp>
      <p:pic>
        <p:nvPicPr>
          <p:cNvPr id="43" name="Grafik 42">
            <a:extLst>
              <a:ext uri="{FF2B5EF4-FFF2-40B4-BE49-F238E27FC236}">
                <a16:creationId xmlns:a16="http://schemas.microsoft.com/office/drawing/2014/main" id="{E9EF85E9-3138-4FE4-943D-727991B61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4267621" cy="6858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11A675D-18CF-452A-9ECF-7408F0F12244}"/>
              </a:ext>
            </a:extLst>
          </p:cNvPr>
          <p:cNvSpPr txBox="1"/>
          <p:nvPr/>
        </p:nvSpPr>
        <p:spPr>
          <a:xfrm>
            <a:off x="-1353754" y="9313104"/>
            <a:ext cx="497890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Vorlage zum Unterrichtsbaustein </a:t>
            </a:r>
            <a:r>
              <a:rPr lang="de-DE" sz="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Mediennutzung dokumentieren und auswerten</a:t>
            </a:r>
          </a:p>
        </p:txBody>
      </p:sp>
    </p:spTree>
    <p:extLst>
      <p:ext uri="{BB962C8B-B14F-4D97-AF65-F5344CB8AC3E}">
        <p14:creationId xmlns:p14="http://schemas.microsoft.com/office/powerpoint/2010/main" val="133651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335</Words>
  <Application>Microsoft Office PowerPoint</Application>
  <PresentationFormat>A4-Papier (210 x 297 mm)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Druckschrift BY WOK Medium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Daniel Meile</cp:lastModifiedBy>
  <cp:revision>187</cp:revision>
  <cp:lastPrinted>2021-04-23T09:44:30Z</cp:lastPrinted>
  <dcterms:created xsi:type="dcterms:W3CDTF">2021-04-14T07:29:35Z</dcterms:created>
  <dcterms:modified xsi:type="dcterms:W3CDTF">2021-12-01T08:26:58Z</dcterms:modified>
</cp:coreProperties>
</file>