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2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5" r:id="rId12"/>
    <p:sldId id="277" r:id="rId13"/>
    <p:sldId id="284" r:id="rId14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/>
    <p:restoredTop sz="94872"/>
  </p:normalViewPr>
  <p:slideViewPr>
    <p:cSldViewPr snapToGrid="0" snapToObjects="1">
      <p:cViewPr varScale="1">
        <p:scale>
          <a:sx n="103" d="100"/>
          <a:sy n="103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01A78-D36A-CA4A-99B9-C9A820220593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7D82-EE41-9443-B907-BEF2641DB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93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6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637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16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2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37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07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32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34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0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72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46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13AA-4C74-45F3-9763-78469B423A8B}" type="datetime1">
              <a:rPr lang="de-DE" smtClean="0"/>
              <a:t>03.12.2021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B8AF-CEE8-472A-BE88-96B1FD67EED5}" type="datetime1">
              <a:rPr lang="de-DE" smtClean="0"/>
              <a:t>03.12.2021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9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F341-49B4-4C36-9B1D-F69235FFB459}" type="datetime1">
              <a:rPr lang="de-DE" smtClean="0"/>
              <a:t>03.12.2021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37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302A-F141-4E17-BF86-0C85418B4FAE}" type="datetime1">
              <a:rPr lang="de-DE" smtClean="0"/>
              <a:t>03.12.2021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14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9E1E-766C-462B-85F4-21328E393AFB}" type="datetime1">
              <a:rPr lang="de-DE" smtClean="0"/>
              <a:t>03.12.2021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3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20B-7909-49A4-ADE6-3E4C6E5DE9F6}" type="datetime1">
              <a:rPr lang="de-DE" smtClean="0"/>
              <a:t>03.12.2021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0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4405-CEED-46FE-9797-7622DBA4F07D}" type="datetime1">
              <a:rPr lang="de-DE" smtClean="0"/>
              <a:t>03.12.2021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03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0BE4-25A2-4457-976C-FBE52748D959}" type="datetime1">
              <a:rPr lang="de-DE" smtClean="0"/>
              <a:t>03.12.2021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45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5EBA-3F1C-4D5B-B333-020EB6537B07}" type="datetime1">
              <a:rPr lang="de-DE" smtClean="0"/>
              <a:t>03.12.2021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7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D618-38EA-437B-81BD-25D3E281BB22}" type="datetime1">
              <a:rPr lang="de-DE" smtClean="0"/>
              <a:t>03.12.2021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02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A12F-8870-4CF9-9CEC-20EED93E41A0}" type="datetime1">
              <a:rPr lang="de-DE" smtClean="0"/>
              <a:t>03.12.2021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9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0936-CF98-4056-B312-0DFBFF888C4B}" type="datetime1">
              <a:rPr lang="de-DE" smtClean="0"/>
              <a:t>03.12.2021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3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pixabay.com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/4.0/legalcode.d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ixaba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xabay.com/" TargetMode="External"/><Relationship Id="rId4" Type="http://schemas.openxmlformats.org/officeDocument/2006/relationships/hyperlink" Target="https://creativecommons.org/licenses/by/4.0/legalcode.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hyperlink" Target="https://creativecommons.org/licenses/by/4.0/legalcode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xabay.com/" TargetMode="External"/><Relationship Id="rId5" Type="http://schemas.openxmlformats.org/officeDocument/2006/relationships/hyperlink" Target="https://creativecommons.org/licenses/by/4.0/legalcode.de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1D3B0E32-E21E-184E-907D-58129A010AD3}"/>
              </a:ext>
            </a:extLst>
          </p:cNvPr>
          <p:cNvSpPr txBox="1"/>
          <p:nvPr/>
        </p:nvSpPr>
        <p:spPr>
          <a:xfrm>
            <a:off x="0" y="841919"/>
            <a:ext cx="9906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850" b="1" dirty="0">
                <a:latin typeface="Cooper Black" panose="0208090404030B020404" pitchFamily="18" charset="77"/>
              </a:rPr>
              <a:t>Medientagebuch</a:t>
            </a:r>
          </a:p>
          <a:p>
            <a:pPr algn="ctr"/>
            <a:r>
              <a:rPr lang="de-DE" sz="3250" b="1" dirty="0">
                <a:latin typeface="Cooper Black" panose="0208090404030B020404" pitchFamily="18" charset="77"/>
              </a:rPr>
              <a:t>von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833813B-70F9-2B4F-B589-A7C860AA2B87}"/>
              </a:ext>
            </a:extLst>
          </p:cNvPr>
          <p:cNvSpPr txBox="1"/>
          <p:nvPr/>
        </p:nvSpPr>
        <p:spPr>
          <a:xfrm>
            <a:off x="599445" y="5527753"/>
            <a:ext cx="889739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50" b="1" dirty="0">
                <a:latin typeface="Cooper Black" panose="0208090404030B020404" pitchFamily="18" charset="77"/>
              </a:rPr>
              <a:t>Woche vom   __________    bis      __________ 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200140F1-70B6-9B4E-B1EC-B548B88D2BE7}"/>
              </a:ext>
            </a:extLst>
          </p:cNvPr>
          <p:cNvCxnSpPr>
            <a:cxnSpLocks/>
          </p:cNvCxnSpPr>
          <p:nvPr/>
        </p:nvCxnSpPr>
        <p:spPr>
          <a:xfrm>
            <a:off x="2005964" y="3032748"/>
            <a:ext cx="581120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2A904B3-7F41-F44E-B0FA-DC4F42435A88}"/>
              </a:ext>
            </a:extLst>
          </p:cNvPr>
          <p:cNvGrpSpPr/>
          <p:nvPr/>
        </p:nvGrpSpPr>
        <p:grpSpPr>
          <a:xfrm>
            <a:off x="1211297" y="3768184"/>
            <a:ext cx="7400539" cy="911260"/>
            <a:chOff x="887329" y="3871273"/>
            <a:chExt cx="7400539" cy="91126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5B1D2E3-F335-5D4A-B256-829C59FC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9097" y="4055422"/>
              <a:ext cx="539307" cy="53930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A787D20-69DE-7D43-9AFC-87A306C1F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9057" y="4055422"/>
              <a:ext cx="561230" cy="53930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47A93B8-0D6B-DC4A-B196-5AF37436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940" y="4055422"/>
              <a:ext cx="413749" cy="53930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ED3A576-8E96-7047-993E-FC1342B3C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5342" y="3871273"/>
              <a:ext cx="1227803" cy="91126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F6C25F5-82A1-2B43-9D58-B1DE8B42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7329" y="3993554"/>
              <a:ext cx="691115" cy="691115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BAA7D31-B33D-4C4E-AAE8-CEDA14E5C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1020" y="4144668"/>
              <a:ext cx="205495" cy="360813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5C4AEDC-5578-254D-977D-CBB8AF136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3798" y="3895216"/>
              <a:ext cx="626569" cy="626569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21A76EA-EA48-B146-9AD5-EF304048F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17170" y="4202101"/>
              <a:ext cx="470698" cy="303380"/>
            </a:xfrm>
            <a:prstGeom prst="rect">
              <a:avLst/>
            </a:prstGeom>
          </p:spPr>
        </p:pic>
      </p:grpSp>
      <p:sp>
        <p:nvSpPr>
          <p:cNvPr id="22" name="Textfeld 19">
            <a:extLst>
              <a:ext uri="{FF2B5EF4-FFF2-40B4-BE49-F238E27FC236}">
                <a16:creationId xmlns:a16="http://schemas.microsoft.com/office/drawing/2014/main" id="{D1F8E7BD-0C58-4FD9-B159-F80751C49747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73D569-955A-4EFC-89FA-F5EF1BBA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</a:t>
            </a:fld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10B578B-A40C-4130-98C7-6465CF89B949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52273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5856" y="442879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1. Teil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69A162-924C-F244-81D9-5B9C67E29DAE}"/>
              </a:ext>
            </a:extLst>
          </p:cNvPr>
          <p:cNvSpPr txBox="1"/>
          <p:nvPr/>
        </p:nvSpPr>
        <p:spPr>
          <a:xfrm>
            <a:off x="405856" y="1220678"/>
            <a:ext cx="253819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Mediennutzung im Durchschnitt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764900E-BF1C-504F-8112-BE4DCEEEB152}"/>
              </a:ext>
            </a:extLst>
          </p:cNvPr>
          <p:cNvSpPr txBox="1"/>
          <p:nvPr/>
        </p:nvSpPr>
        <p:spPr>
          <a:xfrm>
            <a:off x="405856" y="1597805"/>
            <a:ext cx="6657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Rechne alle Gesamtzeiten in Minuten von Montag bis Sonntag zusammen. Teile (÷) das Ergebnis durch 7.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3827209-0AA7-3446-907D-89B77F7179BA}"/>
              </a:ext>
            </a:extLst>
          </p:cNvPr>
          <p:cNvSpPr txBox="1"/>
          <p:nvPr/>
        </p:nvSpPr>
        <p:spPr>
          <a:xfrm>
            <a:off x="1290672" y="3292926"/>
            <a:ext cx="2040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Ich habe im Durchschnitt 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3A8BE54E-B9C7-CE42-8C31-DF42FEF71D4F}"/>
              </a:ext>
            </a:extLst>
          </p:cNvPr>
          <p:cNvSpPr/>
          <p:nvPr/>
        </p:nvSpPr>
        <p:spPr>
          <a:xfrm>
            <a:off x="3264269" y="3218463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370D1F2-F585-9242-B22E-153060F9A330}"/>
              </a:ext>
            </a:extLst>
          </p:cNvPr>
          <p:cNvSpPr txBox="1"/>
          <p:nvPr/>
        </p:nvSpPr>
        <p:spPr>
          <a:xfrm>
            <a:off x="3884460" y="3305388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389BBC43-7E5D-4241-A775-0E493F9E5E69}"/>
              </a:ext>
            </a:extLst>
          </p:cNvPr>
          <p:cNvSpPr/>
          <p:nvPr/>
        </p:nvSpPr>
        <p:spPr>
          <a:xfrm>
            <a:off x="4929561" y="3234696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ED50132-A184-2E43-861C-7DB4700436E4}"/>
              </a:ext>
            </a:extLst>
          </p:cNvPr>
          <p:cNvSpPr txBox="1"/>
          <p:nvPr/>
        </p:nvSpPr>
        <p:spPr>
          <a:xfrm>
            <a:off x="5510655" y="3292212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79F1056-3F5B-504A-A17E-A1C61EB985F2}"/>
              </a:ext>
            </a:extLst>
          </p:cNvPr>
          <p:cNvSpPr txBox="1"/>
          <p:nvPr/>
        </p:nvSpPr>
        <p:spPr>
          <a:xfrm>
            <a:off x="6184606" y="3292212"/>
            <a:ext cx="237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am Tag mit Medien verbracht.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B86479B-AEB6-D14E-BD89-8E059DD4269B}"/>
              </a:ext>
            </a:extLst>
          </p:cNvPr>
          <p:cNvSpPr txBox="1"/>
          <p:nvPr/>
        </p:nvSpPr>
        <p:spPr>
          <a:xfrm>
            <a:off x="435344" y="1996326"/>
            <a:ext cx="756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Montag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38F7CE5-5BF2-2347-BCA9-4F4A27EF39D3}"/>
              </a:ext>
            </a:extLst>
          </p:cNvPr>
          <p:cNvSpPr txBox="1"/>
          <p:nvPr/>
        </p:nvSpPr>
        <p:spPr>
          <a:xfrm>
            <a:off x="1344302" y="1995418"/>
            <a:ext cx="820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Dienstag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AE86130-8B55-A644-BFFC-E9A21AAF072E}"/>
              </a:ext>
            </a:extLst>
          </p:cNvPr>
          <p:cNvSpPr txBox="1"/>
          <p:nvPr/>
        </p:nvSpPr>
        <p:spPr>
          <a:xfrm>
            <a:off x="2205226" y="1991996"/>
            <a:ext cx="890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Mittwoch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E75E51-F5FF-C342-805A-478479F73F65}"/>
              </a:ext>
            </a:extLst>
          </p:cNvPr>
          <p:cNvSpPr txBox="1"/>
          <p:nvPr/>
        </p:nvSpPr>
        <p:spPr>
          <a:xfrm>
            <a:off x="3081045" y="1986456"/>
            <a:ext cx="102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Donnerstag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1A73140-0901-F044-8B8C-F749B755B6B9}"/>
              </a:ext>
            </a:extLst>
          </p:cNvPr>
          <p:cNvSpPr txBox="1"/>
          <p:nvPr/>
        </p:nvSpPr>
        <p:spPr>
          <a:xfrm>
            <a:off x="4103163" y="1982012"/>
            <a:ext cx="688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Freitag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444C7F5-338E-7A45-B302-D63A143BFD5F}"/>
              </a:ext>
            </a:extLst>
          </p:cNvPr>
          <p:cNvSpPr txBox="1"/>
          <p:nvPr/>
        </p:nvSpPr>
        <p:spPr>
          <a:xfrm>
            <a:off x="4980394" y="1978076"/>
            <a:ext cx="794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Samstag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3E1F605-0938-0C4E-8D41-43EA526610FA}"/>
              </a:ext>
            </a:extLst>
          </p:cNvPr>
          <p:cNvSpPr txBox="1"/>
          <p:nvPr/>
        </p:nvSpPr>
        <p:spPr>
          <a:xfrm>
            <a:off x="5902446" y="1981617"/>
            <a:ext cx="778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Sonntag</a:t>
            </a:r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8DF31167-8ADF-014D-8747-A0327984B111}"/>
              </a:ext>
            </a:extLst>
          </p:cNvPr>
          <p:cNvSpPr/>
          <p:nvPr/>
        </p:nvSpPr>
        <p:spPr>
          <a:xfrm>
            <a:off x="487558" y="2296593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EEBA70D4-1F58-E049-A2B0-47F60B4603F2}"/>
              </a:ext>
            </a:extLst>
          </p:cNvPr>
          <p:cNvSpPr/>
          <p:nvPr/>
        </p:nvSpPr>
        <p:spPr>
          <a:xfrm>
            <a:off x="1399729" y="228752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1F65BE9-0A9C-5F43-BF8A-FF5417370534}"/>
              </a:ext>
            </a:extLst>
          </p:cNvPr>
          <p:cNvSpPr txBox="1"/>
          <p:nvPr/>
        </p:nvSpPr>
        <p:spPr>
          <a:xfrm>
            <a:off x="1101011" y="23052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AE42C65A-A019-DA4B-82C0-44FD269990DA}"/>
              </a:ext>
            </a:extLst>
          </p:cNvPr>
          <p:cNvSpPr/>
          <p:nvPr/>
        </p:nvSpPr>
        <p:spPr>
          <a:xfrm>
            <a:off x="2311900" y="228121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F29DE6EC-A526-314C-AF06-8661A7708A4B}"/>
              </a:ext>
            </a:extLst>
          </p:cNvPr>
          <p:cNvSpPr/>
          <p:nvPr/>
        </p:nvSpPr>
        <p:spPr>
          <a:xfrm>
            <a:off x="3224071" y="227490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Abgerundetes Rechteck 46">
            <a:extLst>
              <a:ext uri="{FF2B5EF4-FFF2-40B4-BE49-F238E27FC236}">
                <a16:creationId xmlns:a16="http://schemas.microsoft.com/office/drawing/2014/main" id="{958A6591-E9BB-0843-A7B3-F1C8010B6598}"/>
              </a:ext>
            </a:extLst>
          </p:cNvPr>
          <p:cNvSpPr/>
          <p:nvPr/>
        </p:nvSpPr>
        <p:spPr>
          <a:xfrm>
            <a:off x="4136242" y="226859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03E60F9A-A314-894F-A5C7-62C2BF8C30E8}"/>
              </a:ext>
            </a:extLst>
          </p:cNvPr>
          <p:cNvSpPr/>
          <p:nvPr/>
        </p:nvSpPr>
        <p:spPr>
          <a:xfrm>
            <a:off x="5048413" y="226228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Abgerundetes Rechteck 48">
            <a:extLst>
              <a:ext uri="{FF2B5EF4-FFF2-40B4-BE49-F238E27FC236}">
                <a16:creationId xmlns:a16="http://schemas.microsoft.com/office/drawing/2014/main" id="{A3D7E4E2-8C74-F347-B689-40141F9C33F3}"/>
              </a:ext>
            </a:extLst>
          </p:cNvPr>
          <p:cNvSpPr/>
          <p:nvPr/>
        </p:nvSpPr>
        <p:spPr>
          <a:xfrm>
            <a:off x="5960584" y="225597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04C9BA4-D260-D349-9530-570BE024623F}"/>
              </a:ext>
            </a:extLst>
          </p:cNvPr>
          <p:cNvSpPr txBox="1"/>
          <p:nvPr/>
        </p:nvSpPr>
        <p:spPr>
          <a:xfrm>
            <a:off x="2013182" y="23144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70B25D52-BA08-3644-8196-4C1C17EBD2D1}"/>
              </a:ext>
            </a:extLst>
          </p:cNvPr>
          <p:cNvSpPr txBox="1"/>
          <p:nvPr/>
        </p:nvSpPr>
        <p:spPr>
          <a:xfrm>
            <a:off x="2925353" y="23153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62FB2D2-740C-6549-BAD5-B74DDC178861}"/>
              </a:ext>
            </a:extLst>
          </p:cNvPr>
          <p:cNvSpPr txBox="1"/>
          <p:nvPr/>
        </p:nvSpPr>
        <p:spPr>
          <a:xfrm>
            <a:off x="3837524" y="230421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31908D8D-67CB-B44D-8DA3-9D6CB7E31C69}"/>
              </a:ext>
            </a:extLst>
          </p:cNvPr>
          <p:cNvSpPr txBox="1"/>
          <p:nvPr/>
        </p:nvSpPr>
        <p:spPr>
          <a:xfrm>
            <a:off x="4749695" y="23008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D34EC58-E447-9143-A58A-97AE6C7CAE50}"/>
              </a:ext>
            </a:extLst>
          </p:cNvPr>
          <p:cNvSpPr txBox="1"/>
          <p:nvPr/>
        </p:nvSpPr>
        <p:spPr>
          <a:xfrm>
            <a:off x="5661866" y="22965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34701A9-DEF0-304D-A4A1-CAEF5BA5E0ED}"/>
              </a:ext>
            </a:extLst>
          </p:cNvPr>
          <p:cNvSpPr txBox="1"/>
          <p:nvPr/>
        </p:nvSpPr>
        <p:spPr>
          <a:xfrm>
            <a:off x="6574037" y="228993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=</a:t>
            </a:r>
          </a:p>
        </p:txBody>
      </p:sp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0BC49AA7-9CA5-1741-B144-A2808E1A5BD5}"/>
              </a:ext>
            </a:extLst>
          </p:cNvPr>
          <p:cNvSpPr/>
          <p:nvPr/>
        </p:nvSpPr>
        <p:spPr>
          <a:xfrm>
            <a:off x="6872749" y="2229112"/>
            <a:ext cx="959271" cy="48296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0D41524-CA8F-FB4A-9D0A-FC7458EFF679}"/>
              </a:ext>
            </a:extLst>
          </p:cNvPr>
          <p:cNvSpPr txBox="1"/>
          <p:nvPr/>
        </p:nvSpPr>
        <p:spPr>
          <a:xfrm>
            <a:off x="8459060" y="227419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÷ </a:t>
            </a:r>
            <a:r>
              <a:rPr lang="de-DE" sz="2000" dirty="0">
                <a:latin typeface="Druckschrift BY WOK Medium" panose="02000603000000000000" pitchFamily="2" charset="0"/>
              </a:rPr>
              <a:t>7</a:t>
            </a:r>
            <a:endParaRPr lang="de-DE" sz="2000" b="1" dirty="0">
              <a:latin typeface="Druckschrift BY WOK Medium" panose="02000603000000000000" pitchFamily="2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3E37B50-A935-4D47-A2BA-6387CC9F1E2E}"/>
              </a:ext>
            </a:extLst>
          </p:cNvPr>
          <p:cNvSpPr txBox="1"/>
          <p:nvPr/>
        </p:nvSpPr>
        <p:spPr>
          <a:xfrm>
            <a:off x="7778872" y="2330139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C54BD0C1-3472-B54B-9A74-B0502088F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6" y="4995916"/>
            <a:ext cx="317604" cy="317604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8D776292-71DC-6E46-8020-D7E7D28ED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338" y="5962114"/>
            <a:ext cx="249208" cy="24920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3D2A12DF-7431-3D45-AFFB-FD960321F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117" y="5901912"/>
            <a:ext cx="498005" cy="36961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2A833807-1099-5C4E-9F0D-A5E3318DE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051" y="4847090"/>
            <a:ext cx="414745" cy="414745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7627EBB8-638F-954A-A68F-4660F577F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082" y="4964908"/>
            <a:ext cx="485148" cy="325201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E45099ED-6A85-684E-839B-5DE371EB3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707" y="5904918"/>
            <a:ext cx="288703" cy="277426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B9E8DBEA-E906-8649-B389-F633F6F1E1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965" y="5940933"/>
            <a:ext cx="374552" cy="24141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B37AB7A3-B479-E34C-B062-18E9E12CF6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996" y="4891541"/>
            <a:ext cx="312885" cy="442534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564CCFB8-354F-EE40-BE4D-18624B4E79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4580" y="4984548"/>
            <a:ext cx="162271" cy="284919"/>
          </a:xfrm>
          <a:prstGeom prst="rect">
            <a:avLst/>
          </a:prstGeom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D7732A7-F727-1648-B7E8-3DAE17CE9E95}"/>
              </a:ext>
            </a:extLst>
          </p:cNvPr>
          <p:cNvGrpSpPr/>
          <p:nvPr/>
        </p:nvGrpSpPr>
        <p:grpSpPr>
          <a:xfrm>
            <a:off x="814910" y="5323287"/>
            <a:ext cx="8303714" cy="0"/>
            <a:chOff x="758791" y="2412000"/>
            <a:chExt cx="8303714" cy="0"/>
          </a:xfrm>
        </p:grpSpPr>
        <p:cxnSp>
          <p:nvCxnSpPr>
            <p:cNvPr id="69" name="Gerade Verbindung 68">
              <a:extLst>
                <a:ext uri="{FF2B5EF4-FFF2-40B4-BE49-F238E27FC236}">
                  <a16:creationId xmlns:a16="http://schemas.microsoft.com/office/drawing/2014/main" id="{CC428487-161E-D541-96DF-ADC90A9716FB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1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>
              <a:extLst>
                <a:ext uri="{FF2B5EF4-FFF2-40B4-BE49-F238E27FC236}">
                  <a16:creationId xmlns:a16="http://schemas.microsoft.com/office/drawing/2014/main" id="{BE5D18F4-1A57-7745-954D-7C5219420F58}"/>
                </a:ext>
              </a:extLst>
            </p:cNvPr>
            <p:cNvCxnSpPr>
              <a:cxnSpLocks/>
            </p:cNvCxnSpPr>
            <p:nvPr/>
          </p:nvCxnSpPr>
          <p:spPr>
            <a:xfrm>
              <a:off x="238237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31772CE0-F522-1E47-AADC-CFB149511C14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43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>
              <a:extLst>
                <a:ext uri="{FF2B5EF4-FFF2-40B4-BE49-F238E27FC236}">
                  <a16:creationId xmlns:a16="http://schemas.microsoft.com/office/drawing/2014/main" id="{4509E359-0A1C-B543-A56B-81073225E84A}"/>
                </a:ext>
              </a:extLst>
            </p:cNvPr>
            <p:cNvCxnSpPr>
              <a:cxnSpLocks/>
            </p:cNvCxnSpPr>
            <p:nvPr/>
          </p:nvCxnSpPr>
          <p:spPr>
            <a:xfrm>
              <a:off x="6047796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>
              <a:extLst>
                <a:ext uri="{FF2B5EF4-FFF2-40B4-BE49-F238E27FC236}">
                  <a16:creationId xmlns:a16="http://schemas.microsoft.com/office/drawing/2014/main" id="{E08B680E-633B-E14A-B686-A614F20309E1}"/>
                </a:ext>
              </a:extLst>
            </p:cNvPr>
            <p:cNvCxnSpPr>
              <a:cxnSpLocks/>
            </p:cNvCxnSpPr>
            <p:nvPr/>
          </p:nvCxnSpPr>
          <p:spPr>
            <a:xfrm>
              <a:off x="798250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42393BE1-ABA4-304A-B3CF-FF7BE94A6F6F}"/>
              </a:ext>
            </a:extLst>
          </p:cNvPr>
          <p:cNvGrpSpPr/>
          <p:nvPr/>
        </p:nvGrpSpPr>
        <p:grpSpPr>
          <a:xfrm>
            <a:off x="1991287" y="6211322"/>
            <a:ext cx="6369005" cy="0"/>
            <a:chOff x="758791" y="2412000"/>
            <a:chExt cx="6369005" cy="0"/>
          </a:xfrm>
        </p:grpSpPr>
        <p:cxnSp>
          <p:nvCxnSpPr>
            <p:cNvPr id="75" name="Gerade Verbindung 74">
              <a:extLst>
                <a:ext uri="{FF2B5EF4-FFF2-40B4-BE49-F238E27FC236}">
                  <a16:creationId xmlns:a16="http://schemas.microsoft.com/office/drawing/2014/main" id="{42C533DB-AC98-7C49-91D9-C1179BCDEDE2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1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5A0420BC-1C37-1C49-89A5-AF0F6D7FAE05}"/>
                </a:ext>
              </a:extLst>
            </p:cNvPr>
            <p:cNvCxnSpPr>
              <a:cxnSpLocks/>
            </p:cNvCxnSpPr>
            <p:nvPr/>
          </p:nvCxnSpPr>
          <p:spPr>
            <a:xfrm>
              <a:off x="253227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>
              <a:extLst>
                <a:ext uri="{FF2B5EF4-FFF2-40B4-BE49-F238E27FC236}">
                  <a16:creationId xmlns:a16="http://schemas.microsoft.com/office/drawing/2014/main" id="{7419DA65-7541-BB47-9F06-2307C829FE3E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43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DED1C19B-7795-874A-9FDA-5234EB48F4BC}"/>
                </a:ext>
              </a:extLst>
            </p:cNvPr>
            <p:cNvCxnSpPr>
              <a:cxnSpLocks/>
            </p:cNvCxnSpPr>
            <p:nvPr/>
          </p:nvCxnSpPr>
          <p:spPr>
            <a:xfrm>
              <a:off x="6047796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DA85AB86-1A3D-0149-B79B-4AE648A803DA}"/>
              </a:ext>
            </a:extLst>
          </p:cNvPr>
          <p:cNvSpPr txBox="1"/>
          <p:nvPr/>
        </p:nvSpPr>
        <p:spPr>
          <a:xfrm>
            <a:off x="405856" y="4254625"/>
            <a:ext cx="182473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Was nutzt du wie viel?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B0C13D0-7D85-3943-80FF-D1CCD19C0CC5}"/>
              </a:ext>
            </a:extLst>
          </p:cNvPr>
          <p:cNvSpPr txBox="1"/>
          <p:nvPr/>
        </p:nvSpPr>
        <p:spPr>
          <a:xfrm>
            <a:off x="359456" y="4583723"/>
            <a:ext cx="611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Zähle nach, welche Medien du wie oft über die Woche genutzt hast und schreibe die Zahl dazu.</a:t>
            </a:r>
          </a:p>
        </p:txBody>
      </p:sp>
      <p:sp>
        <p:nvSpPr>
          <p:cNvPr id="82" name="Textfeld 19">
            <a:extLst>
              <a:ext uri="{FF2B5EF4-FFF2-40B4-BE49-F238E27FC236}">
                <a16:creationId xmlns:a16="http://schemas.microsoft.com/office/drawing/2014/main" id="{F3A98E25-D3B6-4CAA-914E-D9D4055AD1DB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0AB593-CDEC-42BA-B9D3-0F736F04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10</a:t>
            </a:fld>
            <a:endParaRPr lang="de-DE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35F473FD-809C-489B-A896-2BCA696C62C4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90830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6823" y="443184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2. Teil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AA784E3-82E8-6142-AE8D-9B7EE46B2943}"/>
              </a:ext>
            </a:extLst>
          </p:cNvPr>
          <p:cNvSpPr txBox="1"/>
          <p:nvPr/>
        </p:nvSpPr>
        <p:spPr>
          <a:xfrm>
            <a:off x="406823" y="2077163"/>
            <a:ext cx="314227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Bei diesen Medien kann ich entspannen: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D0F0519-1181-B141-B1DF-3237860B7FA6}"/>
              </a:ext>
            </a:extLst>
          </p:cNvPr>
          <p:cNvGrpSpPr/>
          <p:nvPr/>
        </p:nvGrpSpPr>
        <p:grpSpPr>
          <a:xfrm>
            <a:off x="1236636" y="2528307"/>
            <a:ext cx="1482644" cy="410201"/>
            <a:chOff x="1388058" y="2599748"/>
            <a:chExt cx="1482644" cy="41020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037724-F3ED-CA48-996A-1030E829500F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20EADA-A921-D343-948A-34DF8CD69A0A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3198FA0-7F34-4840-A16C-347CC544157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57" name="Smiley 56">
            <a:extLst>
              <a:ext uri="{FF2B5EF4-FFF2-40B4-BE49-F238E27FC236}">
                <a16:creationId xmlns:a16="http://schemas.microsoft.com/office/drawing/2014/main" id="{E2BA27A7-21C8-864B-84B6-FE1B7ABB177F}"/>
              </a:ext>
            </a:extLst>
          </p:cNvPr>
          <p:cNvSpPr/>
          <p:nvPr/>
        </p:nvSpPr>
        <p:spPr>
          <a:xfrm>
            <a:off x="1822103" y="1600189"/>
            <a:ext cx="311710" cy="299769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514A9AC-0DB9-5043-A5EC-9A4D5FD73D5D}"/>
              </a:ext>
            </a:extLst>
          </p:cNvPr>
          <p:cNvGrpSpPr/>
          <p:nvPr/>
        </p:nvGrpSpPr>
        <p:grpSpPr>
          <a:xfrm>
            <a:off x="3592996" y="3532663"/>
            <a:ext cx="3083345" cy="1359267"/>
            <a:chOff x="409930" y="983361"/>
            <a:chExt cx="3083345" cy="1359267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F69A162-924C-F244-81D9-5B9C67E29DAE}"/>
                </a:ext>
              </a:extLst>
            </p:cNvPr>
            <p:cNvSpPr txBox="1"/>
            <p:nvPr/>
          </p:nvSpPr>
          <p:spPr>
            <a:xfrm>
              <a:off x="409930" y="1481282"/>
              <a:ext cx="3083345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stressen mich manchmal:</a:t>
              </a: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8ED662A2-E484-E341-A7A0-6504DEF4754F}"/>
                </a:ext>
              </a:extLst>
            </p:cNvPr>
            <p:cNvGrpSpPr/>
            <p:nvPr/>
          </p:nvGrpSpPr>
          <p:grpSpPr>
            <a:xfrm>
              <a:off x="1060583" y="1932427"/>
              <a:ext cx="1482644" cy="410201"/>
              <a:chOff x="1388058" y="2599748"/>
              <a:chExt cx="1482644" cy="41020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75F6E0F-B60E-5846-9723-026E0A4B2E7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40400B7-112F-2C47-83B4-4FD9E9E22A32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452BF02-843C-6248-82DC-D91A540910E7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58" name="Gewitterblitz 57">
              <a:extLst>
                <a:ext uri="{FF2B5EF4-FFF2-40B4-BE49-F238E27FC236}">
                  <a16:creationId xmlns:a16="http://schemas.microsoft.com/office/drawing/2014/main" id="{91793852-699D-174E-8BCB-2F62EA2A96A3}"/>
                </a:ext>
              </a:extLst>
            </p:cNvPr>
            <p:cNvSpPr/>
            <p:nvPr/>
          </p:nvSpPr>
          <p:spPr>
            <a:xfrm rot="1686730">
              <a:off x="1725656" y="983361"/>
              <a:ext cx="275487" cy="300125"/>
            </a:xfrm>
            <a:prstGeom prst="lightningBol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3BC01115-F855-B44D-8CA8-8F4258C28B39}"/>
              </a:ext>
            </a:extLst>
          </p:cNvPr>
          <p:cNvSpPr txBox="1"/>
          <p:nvPr/>
        </p:nvSpPr>
        <p:spPr>
          <a:xfrm>
            <a:off x="3805900" y="2086869"/>
            <a:ext cx="254749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Diese Medien machen mir Spaß: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CBDF27-E7A0-0E41-9CA0-94E5A16E682A}"/>
              </a:ext>
            </a:extLst>
          </p:cNvPr>
          <p:cNvGrpSpPr/>
          <p:nvPr/>
        </p:nvGrpSpPr>
        <p:grpSpPr>
          <a:xfrm>
            <a:off x="4822959" y="1602221"/>
            <a:ext cx="311710" cy="299769"/>
            <a:chOff x="8156315" y="1397138"/>
            <a:chExt cx="311710" cy="299769"/>
          </a:xfrm>
        </p:grpSpPr>
        <p:sp>
          <p:nvSpPr>
            <p:cNvPr id="63" name="Smiley 62">
              <a:extLst>
                <a:ext uri="{FF2B5EF4-FFF2-40B4-BE49-F238E27FC236}">
                  <a16:creationId xmlns:a16="http://schemas.microsoft.com/office/drawing/2014/main" id="{632C8D47-A0EC-BF49-854E-F8A21EB826DF}"/>
                </a:ext>
              </a:extLst>
            </p:cNvPr>
            <p:cNvSpPr/>
            <p:nvPr/>
          </p:nvSpPr>
          <p:spPr>
            <a:xfrm>
              <a:off x="8156315" y="1397138"/>
              <a:ext cx="311710" cy="299769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Abgerundetes Rechteck 60">
              <a:extLst>
                <a:ext uri="{FF2B5EF4-FFF2-40B4-BE49-F238E27FC236}">
                  <a16:creationId xmlns:a16="http://schemas.microsoft.com/office/drawing/2014/main" id="{0D4EA8D9-B098-3243-A2CC-1FABB3D444AD}"/>
                </a:ext>
              </a:extLst>
            </p:cNvPr>
            <p:cNvSpPr/>
            <p:nvPr/>
          </p:nvSpPr>
          <p:spPr>
            <a:xfrm>
              <a:off x="8229041" y="1581659"/>
              <a:ext cx="180736" cy="666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41357E49-FF9C-624A-84F9-BBAA5DA26937}"/>
                </a:ext>
              </a:extLst>
            </p:cNvPr>
            <p:cNvSpPr txBox="1"/>
            <p:nvPr/>
          </p:nvSpPr>
          <p:spPr>
            <a:xfrm rot="5400000">
              <a:off x="8257858" y="1491860"/>
              <a:ext cx="1266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600" dirty="0"/>
                <a:t>D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36F15E0-BA9B-B542-A7FB-9EE7777EE3DA}"/>
              </a:ext>
            </a:extLst>
          </p:cNvPr>
          <p:cNvGrpSpPr/>
          <p:nvPr/>
        </p:nvGrpSpPr>
        <p:grpSpPr>
          <a:xfrm>
            <a:off x="6632868" y="1638667"/>
            <a:ext cx="2787494" cy="1385973"/>
            <a:chOff x="1547561" y="2706449"/>
            <a:chExt cx="2787494" cy="1385973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A51F6B56-F92A-C447-9D3C-F93EA0E6DDEF}"/>
                </a:ext>
              </a:extLst>
            </p:cNvPr>
            <p:cNvSpPr txBox="1"/>
            <p:nvPr/>
          </p:nvSpPr>
          <p:spPr>
            <a:xfrm>
              <a:off x="1547561" y="3167440"/>
              <a:ext cx="2787494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machen mich traurig: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64335E86-C55D-0C42-A584-A41505A8FD31}"/>
                </a:ext>
              </a:extLst>
            </p:cNvPr>
            <p:cNvGrpSpPr/>
            <p:nvPr/>
          </p:nvGrpSpPr>
          <p:grpSpPr>
            <a:xfrm>
              <a:off x="2140981" y="3682221"/>
              <a:ext cx="1482644" cy="410201"/>
              <a:chOff x="1388058" y="2599748"/>
              <a:chExt cx="1482644" cy="41020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85650C-DCFA-E04E-A878-9E4E78554CC4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09A7E3-CB71-3847-8F35-AF57201B6E2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08CACC9-1F0E-674E-9E8C-BEA509090F8C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5" name="Smiley 44">
              <a:extLst>
                <a:ext uri="{FF2B5EF4-FFF2-40B4-BE49-F238E27FC236}">
                  <a16:creationId xmlns:a16="http://schemas.microsoft.com/office/drawing/2014/main" id="{90C4847F-8EE3-9842-ADE7-875E995DFC3F}"/>
                </a:ext>
              </a:extLst>
            </p:cNvPr>
            <p:cNvSpPr/>
            <p:nvPr/>
          </p:nvSpPr>
          <p:spPr>
            <a:xfrm>
              <a:off x="2720252" y="2706449"/>
              <a:ext cx="314133" cy="311795"/>
            </a:xfrm>
            <a:prstGeom prst="smileyFace">
              <a:avLst>
                <a:gd name="adj" fmla="val -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2E1409B-3066-694C-A4DC-F3176FE8D77B}"/>
              </a:ext>
            </a:extLst>
          </p:cNvPr>
          <p:cNvGrpSpPr/>
          <p:nvPr/>
        </p:nvGrpSpPr>
        <p:grpSpPr>
          <a:xfrm>
            <a:off x="4244731" y="2520431"/>
            <a:ext cx="1482644" cy="410201"/>
            <a:chOff x="1388058" y="2599748"/>
            <a:chExt cx="1482644" cy="41020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0EDFE9B-7C49-364B-A261-6684F7B5A20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686824-D382-554A-ABFA-C8A6BD7B55A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594F859-2AF9-414C-9427-4EAE20801F1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3" name="Textfeld 19">
            <a:extLst>
              <a:ext uri="{FF2B5EF4-FFF2-40B4-BE49-F238E27FC236}">
                <a16:creationId xmlns:a16="http://schemas.microsoft.com/office/drawing/2014/main" id="{EA296F1C-8188-422F-8138-DF1F2E2DFE0E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49F345-E3A2-4C5B-B6C0-9E840497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11</a:t>
            </a:fld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3D0707C-23A7-47BC-AB38-3E3B7997591D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49904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6823" y="443184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3. Teil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A6AAC80E-1F56-E142-882D-5E7BECDC8CAF}"/>
              </a:ext>
            </a:extLst>
          </p:cNvPr>
          <p:cNvSpPr txBox="1"/>
          <p:nvPr/>
        </p:nvSpPr>
        <p:spPr>
          <a:xfrm>
            <a:off x="406823" y="1575506"/>
            <a:ext cx="531478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Wenn ich meine Auswertung so anschaue, dann sind Medien für mich: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89E8CD9-44A4-E64F-973D-31637858231C}"/>
              </a:ext>
            </a:extLst>
          </p:cNvPr>
          <p:cNvGrpSpPr/>
          <p:nvPr/>
        </p:nvGrpSpPr>
        <p:grpSpPr>
          <a:xfrm>
            <a:off x="515018" y="1882830"/>
            <a:ext cx="1032543" cy="369332"/>
            <a:chOff x="515018" y="1775256"/>
            <a:chExt cx="1032543" cy="36933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5A82BE1-F8BE-8D4B-B6BA-B50C164196D2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353142A1-0135-D548-918C-0CBC678912DA}"/>
                </a:ext>
              </a:extLst>
            </p:cNvPr>
            <p:cNvSpPr txBox="1"/>
            <p:nvPr/>
          </p:nvSpPr>
          <p:spPr>
            <a:xfrm>
              <a:off x="688543" y="1775256"/>
              <a:ext cx="859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wichtig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E48708-81D1-8845-BB02-08CFC1C8BF95}"/>
              </a:ext>
            </a:extLst>
          </p:cNvPr>
          <p:cNvGrpSpPr/>
          <p:nvPr/>
        </p:nvGrpSpPr>
        <p:grpSpPr>
          <a:xfrm>
            <a:off x="1665162" y="1882830"/>
            <a:ext cx="1248840" cy="369332"/>
            <a:chOff x="1608100" y="5209281"/>
            <a:chExt cx="1248840" cy="369332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3FE6735C-6CE8-8940-B461-97A018BE966E}"/>
                </a:ext>
              </a:extLst>
            </p:cNvPr>
            <p:cNvSpPr txBox="1"/>
            <p:nvPr/>
          </p:nvSpPr>
          <p:spPr>
            <a:xfrm>
              <a:off x="1755869" y="5209281"/>
              <a:ext cx="11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unwichtig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B20166F-CCC7-C64F-B698-A3322BE663F3}"/>
                </a:ext>
              </a:extLst>
            </p:cNvPr>
            <p:cNvSpPr/>
            <p:nvPr/>
          </p:nvSpPr>
          <p:spPr>
            <a:xfrm>
              <a:off x="1608100" y="5318927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F7098D5F-E121-8D42-8828-108A8873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09" y="1183271"/>
            <a:ext cx="317155" cy="332209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E1FA1076-A9C0-FE47-8BC9-3CCFED42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9474" y="1183270"/>
            <a:ext cx="317155" cy="332209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504162B-B125-104B-8B37-851FB0407C84}"/>
              </a:ext>
            </a:extLst>
          </p:cNvPr>
          <p:cNvGrpSpPr/>
          <p:nvPr/>
        </p:nvGrpSpPr>
        <p:grpSpPr>
          <a:xfrm>
            <a:off x="6012244" y="5602494"/>
            <a:ext cx="1482644" cy="410201"/>
            <a:chOff x="1388058" y="2599748"/>
            <a:chExt cx="1482644" cy="41020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240EEBA-A3C5-364D-ABE1-D8F65B3CA7AB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FE441F2-872B-144B-8A41-EA1BA6125D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829EBD2-D287-744A-ADD2-4390476191A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C1600B6D-60F2-BD4F-9203-F2A7D9710BFF}"/>
              </a:ext>
            </a:extLst>
          </p:cNvPr>
          <p:cNvSpPr txBox="1"/>
          <p:nvPr/>
        </p:nvSpPr>
        <p:spPr>
          <a:xfrm>
            <a:off x="406823" y="4549122"/>
            <a:ext cx="435221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Wenn ich meine Auswertung so anschaue, stelle ich fest: 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C0A093A-D573-0C46-B7DE-5729A4C367BC}"/>
              </a:ext>
            </a:extLst>
          </p:cNvPr>
          <p:cNvGrpSpPr/>
          <p:nvPr/>
        </p:nvGrpSpPr>
        <p:grpSpPr>
          <a:xfrm>
            <a:off x="406823" y="3072087"/>
            <a:ext cx="2825582" cy="779078"/>
            <a:chOff x="409930" y="1481282"/>
            <a:chExt cx="2825582" cy="779078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B36CF18-B35E-7642-B264-97934198B53D}"/>
                </a:ext>
              </a:extLst>
            </p:cNvPr>
            <p:cNvSpPr txBox="1"/>
            <p:nvPr/>
          </p:nvSpPr>
          <p:spPr>
            <a:xfrm>
              <a:off x="409930" y="1481282"/>
              <a:ext cx="2825582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nutze ich am liebsten: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B0946CF-125A-0647-9802-ADAF8150840F}"/>
                </a:ext>
              </a:extLst>
            </p:cNvPr>
            <p:cNvSpPr/>
            <p:nvPr/>
          </p:nvSpPr>
          <p:spPr>
            <a:xfrm>
              <a:off x="1194256" y="1850161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F0177CC-99F6-534B-AF6C-2FC35BB2516B}"/>
              </a:ext>
            </a:extLst>
          </p:cNvPr>
          <p:cNvGrpSpPr/>
          <p:nvPr/>
        </p:nvGrpSpPr>
        <p:grpSpPr>
          <a:xfrm>
            <a:off x="515018" y="4935930"/>
            <a:ext cx="4192639" cy="369332"/>
            <a:chOff x="515018" y="1775256"/>
            <a:chExt cx="4192639" cy="3693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4E025F5-0F10-4642-9B3A-7B59DDBE30A8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4CFFB8E-AC27-0145-BC7A-0BCA1FA6CB22}"/>
                </a:ext>
              </a:extLst>
            </p:cNvPr>
            <p:cNvSpPr txBox="1"/>
            <p:nvPr/>
          </p:nvSpPr>
          <p:spPr>
            <a:xfrm>
              <a:off x="688543" y="1775256"/>
              <a:ext cx="4019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Mit meiner Medienzeit bin ich zufrieden.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0A04869-9F92-5F4C-BBC4-B8D47F4AECE3}"/>
              </a:ext>
            </a:extLst>
          </p:cNvPr>
          <p:cNvGrpSpPr/>
          <p:nvPr/>
        </p:nvGrpSpPr>
        <p:grpSpPr>
          <a:xfrm>
            <a:off x="515018" y="5366364"/>
            <a:ext cx="5569361" cy="646331"/>
            <a:chOff x="515018" y="1775256"/>
            <a:chExt cx="5569361" cy="6463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F9B1449-8D11-8044-B40D-B7DDC28DA1AF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64ECBEF-3B1A-CD43-8970-61B0B066E6F8}"/>
                </a:ext>
              </a:extLst>
            </p:cNvPr>
            <p:cNvSpPr txBox="1"/>
            <p:nvPr/>
          </p:nvSpPr>
          <p:spPr>
            <a:xfrm>
              <a:off x="688543" y="1775256"/>
              <a:ext cx="5395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Ich bin nicht zufrieden. </a:t>
              </a:r>
            </a:p>
            <a:p>
              <a:r>
                <a:rPr lang="de-DE" dirty="0"/>
                <a:t>Mit diesen Medien möchte ich weniger Zeit verbringen:</a:t>
              </a:r>
            </a:p>
          </p:txBody>
        </p:sp>
      </p:grpSp>
      <p:sp>
        <p:nvSpPr>
          <p:cNvPr id="33" name="Textfeld 19">
            <a:extLst>
              <a:ext uri="{FF2B5EF4-FFF2-40B4-BE49-F238E27FC236}">
                <a16:creationId xmlns:a16="http://schemas.microsoft.com/office/drawing/2014/main" id="{51A7BB5E-AB01-4548-BC33-3A312E3CC6F5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8F9E0F-672C-413A-964C-FEF7A5EE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12</a:t>
            </a:fld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87AAE28-CC2E-47A2-927B-0C8044902260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90248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71">
            <a:extLst>
              <a:ext uri="{FF2B5EF4-FFF2-40B4-BE49-F238E27FC236}">
                <a16:creationId xmlns:a16="http://schemas.microsoft.com/office/drawing/2014/main" id="{2F6BD6FF-6E46-432D-B03C-EF8AC5F7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8256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Textfeld 19">
            <a:extLst>
              <a:ext uri="{FF2B5EF4-FFF2-40B4-BE49-F238E27FC236}">
                <a16:creationId xmlns:a16="http://schemas.microsoft.com/office/drawing/2014/main" id="{13F8CD65-805D-48E2-BA8D-E859098ED3FF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Foliennummernplatzhalter 114">
            <a:extLst>
              <a:ext uri="{FF2B5EF4-FFF2-40B4-BE49-F238E27FC236}">
                <a16:creationId xmlns:a16="http://schemas.microsoft.com/office/drawing/2014/main" id="{D58DC202-31FF-4401-ABED-EEE427C1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13</a:t>
            </a:fld>
            <a:endParaRPr lang="de-DE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FAD6C134-AB77-4262-B608-CA36887B1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67621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B7465D0-BE3B-4103-83EB-3F48D77F0089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33651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18887F7-19A9-5946-BD1C-5421E0BA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85" y="999489"/>
            <a:ext cx="7745064" cy="5361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3" name="Textfeld 162">
            <a:extLst>
              <a:ext uri="{FF2B5EF4-FFF2-40B4-BE49-F238E27FC236}">
                <a16:creationId xmlns:a16="http://schemas.microsoft.com/office/drawing/2014/main" id="{A75C77CB-BE03-0949-A45A-B4A177D7CDA7}"/>
              </a:ext>
            </a:extLst>
          </p:cNvPr>
          <p:cNvSpPr txBox="1"/>
          <p:nvPr/>
        </p:nvSpPr>
        <p:spPr>
          <a:xfrm>
            <a:off x="484349" y="427884"/>
            <a:ext cx="44275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Mein Medien-Tagebuch – So funktioniert es!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C9EC0C9-CE42-B14E-B3B2-D846F008123C}"/>
              </a:ext>
            </a:extLst>
          </p:cNvPr>
          <p:cNvCxnSpPr>
            <a:cxnSpLocks/>
          </p:cNvCxnSpPr>
          <p:nvPr/>
        </p:nvCxnSpPr>
        <p:spPr>
          <a:xfrm flipV="1">
            <a:off x="1943234" y="2302527"/>
            <a:ext cx="122429" cy="22347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3040E0CB-4427-3C46-9435-87CEE86F8DE3}"/>
              </a:ext>
            </a:extLst>
          </p:cNvPr>
          <p:cNvSpPr txBox="1"/>
          <p:nvPr/>
        </p:nvSpPr>
        <p:spPr>
          <a:xfrm>
            <a:off x="1984076" y="202366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</a:p>
        </p:txBody>
      </p:sp>
      <p:cxnSp>
        <p:nvCxnSpPr>
          <p:cNvPr id="170" name="Gerade Verbindung mit Pfeil 169">
            <a:extLst>
              <a:ext uri="{FF2B5EF4-FFF2-40B4-BE49-F238E27FC236}">
                <a16:creationId xmlns:a16="http://schemas.microsoft.com/office/drawing/2014/main" id="{5C72709C-0878-714C-8DDE-D55EC22A2C6A}"/>
              </a:ext>
            </a:extLst>
          </p:cNvPr>
          <p:cNvCxnSpPr>
            <a:cxnSpLocks/>
          </p:cNvCxnSpPr>
          <p:nvPr/>
        </p:nvCxnSpPr>
        <p:spPr>
          <a:xfrm flipH="1" flipV="1">
            <a:off x="2214114" y="2835214"/>
            <a:ext cx="132561" cy="2558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Smiley 171">
            <a:extLst>
              <a:ext uri="{FF2B5EF4-FFF2-40B4-BE49-F238E27FC236}">
                <a16:creationId xmlns:a16="http://schemas.microsoft.com/office/drawing/2014/main" id="{16710123-23FA-B44E-AF54-D63477151B25}"/>
              </a:ext>
            </a:extLst>
          </p:cNvPr>
          <p:cNvSpPr/>
          <p:nvPr/>
        </p:nvSpPr>
        <p:spPr>
          <a:xfrm>
            <a:off x="2020814" y="263988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3" name="Textfeld 182">
            <a:extLst>
              <a:ext uri="{FF2B5EF4-FFF2-40B4-BE49-F238E27FC236}">
                <a16:creationId xmlns:a16="http://schemas.microsoft.com/office/drawing/2014/main" id="{ACAA9354-3621-5848-B422-8A43A668EF78}"/>
              </a:ext>
            </a:extLst>
          </p:cNvPr>
          <p:cNvSpPr txBox="1"/>
          <p:nvPr/>
        </p:nvSpPr>
        <p:spPr>
          <a:xfrm>
            <a:off x="3728165" y="201422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184" name="Smiley 183">
            <a:extLst>
              <a:ext uri="{FF2B5EF4-FFF2-40B4-BE49-F238E27FC236}">
                <a16:creationId xmlns:a16="http://schemas.microsoft.com/office/drawing/2014/main" id="{C0959E9D-643C-1542-AE97-6C42E5CF4F4C}"/>
              </a:ext>
            </a:extLst>
          </p:cNvPr>
          <p:cNvSpPr/>
          <p:nvPr/>
        </p:nvSpPr>
        <p:spPr>
          <a:xfrm>
            <a:off x="3775604" y="2639887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76DD972-FDBA-BF4C-B66A-95386E1BA758}"/>
              </a:ext>
            </a:extLst>
          </p:cNvPr>
          <p:cNvCxnSpPr>
            <a:cxnSpLocks/>
          </p:cNvCxnSpPr>
          <p:nvPr/>
        </p:nvCxnSpPr>
        <p:spPr>
          <a:xfrm>
            <a:off x="5299686" y="4990744"/>
            <a:ext cx="0" cy="3664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9730E6EB-2414-8442-91B5-953333F2A0FE}"/>
              </a:ext>
            </a:extLst>
          </p:cNvPr>
          <p:cNvCxnSpPr>
            <a:cxnSpLocks/>
          </p:cNvCxnSpPr>
          <p:nvPr/>
        </p:nvCxnSpPr>
        <p:spPr>
          <a:xfrm>
            <a:off x="2346675" y="4990744"/>
            <a:ext cx="29530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2886BC42-0095-9A4A-BF76-21B8E303295F}"/>
              </a:ext>
            </a:extLst>
          </p:cNvPr>
          <p:cNvCxnSpPr>
            <a:cxnSpLocks/>
          </p:cNvCxnSpPr>
          <p:nvPr/>
        </p:nvCxnSpPr>
        <p:spPr>
          <a:xfrm>
            <a:off x="2346674" y="3091070"/>
            <a:ext cx="0" cy="189967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FF85E91B-BAAD-DA44-AB81-7404DD9E6CD8}"/>
              </a:ext>
            </a:extLst>
          </p:cNvPr>
          <p:cNvSpPr txBox="1"/>
          <p:nvPr/>
        </p:nvSpPr>
        <p:spPr>
          <a:xfrm>
            <a:off x="4665634" y="20142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E1BDA14-EB1C-0942-AA28-95CA92DE250A}"/>
              </a:ext>
            </a:extLst>
          </p:cNvPr>
          <p:cNvSpPr txBox="1"/>
          <p:nvPr/>
        </p:nvSpPr>
        <p:spPr>
          <a:xfrm>
            <a:off x="6000687" y="20142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8D1EDA4-380A-4641-B764-1BA578E68FD9}"/>
              </a:ext>
            </a:extLst>
          </p:cNvPr>
          <p:cNvSpPr txBox="1"/>
          <p:nvPr/>
        </p:nvSpPr>
        <p:spPr>
          <a:xfrm>
            <a:off x="6420233" y="20142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729B7CC-0FAB-234D-B7CA-E85AEEA49810}"/>
              </a:ext>
            </a:extLst>
          </p:cNvPr>
          <p:cNvSpPr txBox="1"/>
          <p:nvPr/>
        </p:nvSpPr>
        <p:spPr>
          <a:xfrm>
            <a:off x="1976556" y="335905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049F76F8-7921-9F48-AB1C-B10A26DAAF11}"/>
              </a:ext>
            </a:extLst>
          </p:cNvPr>
          <p:cNvSpPr txBox="1"/>
          <p:nvPr/>
        </p:nvSpPr>
        <p:spPr>
          <a:xfrm>
            <a:off x="3728165" y="335616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75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DF082086-9977-0343-9CD2-0CE417122133}"/>
              </a:ext>
            </a:extLst>
          </p:cNvPr>
          <p:cNvSpPr txBox="1"/>
          <p:nvPr/>
        </p:nvSpPr>
        <p:spPr>
          <a:xfrm>
            <a:off x="4646398" y="335616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60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62F3FFB-868B-0349-9B15-91C4434BD930}"/>
              </a:ext>
            </a:extLst>
          </p:cNvPr>
          <p:cNvSpPr txBox="1"/>
          <p:nvPr/>
        </p:nvSpPr>
        <p:spPr>
          <a:xfrm>
            <a:off x="5988969" y="335616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60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CCEC697-CAB1-484C-B314-8B5186B34749}"/>
              </a:ext>
            </a:extLst>
          </p:cNvPr>
          <p:cNvSpPr txBox="1"/>
          <p:nvPr/>
        </p:nvSpPr>
        <p:spPr>
          <a:xfrm>
            <a:off x="6413592" y="335616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8C9547EB-94F9-AE41-A33F-F861FDCCB5CF}"/>
              </a:ext>
            </a:extLst>
          </p:cNvPr>
          <p:cNvCxnSpPr>
            <a:cxnSpLocks/>
          </p:cNvCxnSpPr>
          <p:nvPr/>
        </p:nvCxnSpPr>
        <p:spPr>
          <a:xfrm>
            <a:off x="1947700" y="5088060"/>
            <a:ext cx="11039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E876D8B4-8A62-C54A-B12C-121A4B46B78B}"/>
              </a:ext>
            </a:extLst>
          </p:cNvPr>
          <p:cNvCxnSpPr>
            <a:cxnSpLocks/>
          </p:cNvCxnSpPr>
          <p:nvPr/>
        </p:nvCxnSpPr>
        <p:spPr>
          <a:xfrm>
            <a:off x="3051672" y="5088060"/>
            <a:ext cx="0" cy="1818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768B5DB7-0DEC-9747-B659-EB9FA4DC5DFB}"/>
              </a:ext>
            </a:extLst>
          </p:cNvPr>
          <p:cNvCxnSpPr>
            <a:cxnSpLocks/>
          </p:cNvCxnSpPr>
          <p:nvPr/>
        </p:nvCxnSpPr>
        <p:spPr>
          <a:xfrm>
            <a:off x="1943234" y="2525999"/>
            <a:ext cx="0" cy="256206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EC4BD0B1-6CC4-F843-9FE3-B8D56F4FD5E8}"/>
              </a:ext>
            </a:extLst>
          </p:cNvPr>
          <p:cNvSpPr txBox="1"/>
          <p:nvPr/>
        </p:nvSpPr>
        <p:spPr>
          <a:xfrm>
            <a:off x="4393277" y="43466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255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213EEE21-E173-E346-A897-22358E6B35EE}"/>
              </a:ext>
            </a:extLst>
          </p:cNvPr>
          <p:cNvSpPr txBox="1"/>
          <p:nvPr/>
        </p:nvSpPr>
        <p:spPr>
          <a:xfrm>
            <a:off x="6334487" y="4336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61C12D85-3365-8E48-86A9-37C95601C357}"/>
              </a:ext>
            </a:extLst>
          </p:cNvPr>
          <p:cNvSpPr txBox="1"/>
          <p:nvPr/>
        </p:nvSpPr>
        <p:spPr>
          <a:xfrm>
            <a:off x="7552417" y="4346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15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D3DCF12-5490-8E41-A958-F90D33C338B7}"/>
              </a:ext>
            </a:extLst>
          </p:cNvPr>
          <p:cNvGrpSpPr/>
          <p:nvPr/>
        </p:nvGrpSpPr>
        <p:grpSpPr>
          <a:xfrm>
            <a:off x="2098486" y="3680472"/>
            <a:ext cx="4454377" cy="656065"/>
            <a:chOff x="2098486" y="3925952"/>
            <a:chExt cx="4454377" cy="656065"/>
          </a:xfrm>
        </p:grpSpPr>
        <p:cxnSp>
          <p:nvCxnSpPr>
            <p:cNvPr id="85" name="Gerade Verbindung mit Pfeil 84">
              <a:extLst>
                <a:ext uri="{FF2B5EF4-FFF2-40B4-BE49-F238E27FC236}">
                  <a16:creationId xmlns:a16="http://schemas.microsoft.com/office/drawing/2014/main" id="{CC17F304-4B54-4540-B958-E0A4BE389D6B}"/>
                </a:ext>
              </a:extLst>
            </p:cNvPr>
            <p:cNvCxnSpPr>
              <a:cxnSpLocks/>
            </p:cNvCxnSpPr>
            <p:nvPr/>
          </p:nvCxnSpPr>
          <p:spPr>
            <a:xfrm>
              <a:off x="2777288" y="4326891"/>
              <a:ext cx="0" cy="255126"/>
            </a:xfrm>
            <a:prstGeom prst="straightConnector1">
              <a:avLst/>
            </a:prstGeom>
            <a:ln w="952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48B9BCCD-A6FB-804A-A1B3-1EE80C2DE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5349" y="4325685"/>
              <a:ext cx="3817513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>
              <a:extLst>
                <a:ext uri="{FF2B5EF4-FFF2-40B4-BE49-F238E27FC236}">
                  <a16:creationId xmlns:a16="http://schemas.microsoft.com/office/drawing/2014/main" id="{9D38D6D3-1A84-C04B-86B8-3E68CC1C810D}"/>
                </a:ext>
              </a:extLst>
            </p:cNvPr>
            <p:cNvCxnSpPr>
              <a:cxnSpLocks/>
            </p:cNvCxnSpPr>
            <p:nvPr/>
          </p:nvCxnSpPr>
          <p:spPr>
            <a:xfrm>
              <a:off x="3867800" y="3925952"/>
              <a:ext cx="0" cy="39973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>
              <a:extLst>
                <a:ext uri="{FF2B5EF4-FFF2-40B4-BE49-F238E27FC236}">
                  <a16:creationId xmlns:a16="http://schemas.microsoft.com/office/drawing/2014/main" id="{53AA6483-6EA8-4A40-A051-42593DA0B67B}"/>
                </a:ext>
              </a:extLst>
            </p:cNvPr>
            <p:cNvCxnSpPr>
              <a:cxnSpLocks/>
            </p:cNvCxnSpPr>
            <p:nvPr/>
          </p:nvCxnSpPr>
          <p:spPr>
            <a:xfrm>
              <a:off x="4786792" y="3927628"/>
              <a:ext cx="0" cy="398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>
              <a:extLst>
                <a:ext uri="{FF2B5EF4-FFF2-40B4-BE49-F238E27FC236}">
                  <a16:creationId xmlns:a16="http://schemas.microsoft.com/office/drawing/2014/main" id="{B548F27E-5A6D-BF4B-8AD0-FA677B4AEF7E}"/>
                </a:ext>
              </a:extLst>
            </p:cNvPr>
            <p:cNvCxnSpPr>
              <a:cxnSpLocks/>
            </p:cNvCxnSpPr>
            <p:nvPr/>
          </p:nvCxnSpPr>
          <p:spPr>
            <a:xfrm>
              <a:off x="6133094" y="3925952"/>
              <a:ext cx="1" cy="39973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>
              <a:extLst>
                <a:ext uri="{FF2B5EF4-FFF2-40B4-BE49-F238E27FC236}">
                  <a16:creationId xmlns:a16="http://schemas.microsoft.com/office/drawing/2014/main" id="{CE464703-CECD-534A-9EE3-EA551F971D4A}"/>
                </a:ext>
              </a:extLst>
            </p:cNvPr>
            <p:cNvCxnSpPr>
              <a:cxnSpLocks/>
            </p:cNvCxnSpPr>
            <p:nvPr/>
          </p:nvCxnSpPr>
          <p:spPr>
            <a:xfrm>
              <a:off x="6552862" y="3925952"/>
              <a:ext cx="1" cy="39973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>
              <a:extLst>
                <a:ext uri="{FF2B5EF4-FFF2-40B4-BE49-F238E27FC236}">
                  <a16:creationId xmlns:a16="http://schemas.microsoft.com/office/drawing/2014/main" id="{A33462BB-189F-CE45-8623-9D94593C59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8486" y="4325685"/>
              <a:ext cx="63686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>
              <a:extLst>
                <a:ext uri="{FF2B5EF4-FFF2-40B4-BE49-F238E27FC236}">
                  <a16:creationId xmlns:a16="http://schemas.microsoft.com/office/drawing/2014/main" id="{18DCB5F5-BA0B-104E-9C41-A4DD32414777}"/>
                </a:ext>
              </a:extLst>
            </p:cNvPr>
            <p:cNvCxnSpPr>
              <a:cxnSpLocks/>
            </p:cNvCxnSpPr>
            <p:nvPr/>
          </p:nvCxnSpPr>
          <p:spPr>
            <a:xfrm>
              <a:off x="2098486" y="3925952"/>
              <a:ext cx="0" cy="39973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5B466D5F-EDE1-3945-B053-A51F28C4E410}"/>
              </a:ext>
            </a:extLst>
          </p:cNvPr>
          <p:cNvSpPr/>
          <p:nvPr/>
        </p:nvSpPr>
        <p:spPr>
          <a:xfrm>
            <a:off x="1081785" y="2094911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48449DC-5DCF-9048-B993-ACA38ED2D209}"/>
              </a:ext>
            </a:extLst>
          </p:cNvPr>
          <p:cNvSpPr/>
          <p:nvPr/>
        </p:nvSpPr>
        <p:spPr>
          <a:xfrm>
            <a:off x="1081784" y="2642694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BBBABBA-C80A-7449-BBD9-6E1AD0CB88C7}"/>
              </a:ext>
            </a:extLst>
          </p:cNvPr>
          <p:cNvSpPr/>
          <p:nvPr/>
        </p:nvSpPr>
        <p:spPr>
          <a:xfrm>
            <a:off x="1087707" y="3356164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3.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0B2FC11-1C2A-DB4E-A88D-B1609E298A10}"/>
              </a:ext>
            </a:extLst>
          </p:cNvPr>
          <p:cNvGrpSpPr/>
          <p:nvPr/>
        </p:nvGrpSpPr>
        <p:grpSpPr>
          <a:xfrm>
            <a:off x="2376029" y="4370374"/>
            <a:ext cx="830996" cy="366579"/>
            <a:chOff x="2376029" y="4480840"/>
            <a:chExt cx="830996" cy="366579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FB74EECA-6312-6349-83AB-1A042306B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50214" y="4480840"/>
              <a:ext cx="270925" cy="366579"/>
            </a:xfrm>
            <a:prstGeom prst="rect">
              <a:avLst/>
            </a:prstGeom>
          </p:spPr>
        </p:pic>
        <p:cxnSp>
          <p:nvCxnSpPr>
            <p:cNvPr id="107" name="Gerade Verbindung mit Pfeil 106">
              <a:extLst>
                <a:ext uri="{FF2B5EF4-FFF2-40B4-BE49-F238E27FC236}">
                  <a16:creationId xmlns:a16="http://schemas.microsoft.com/office/drawing/2014/main" id="{BB6EBFB7-AA24-A44E-A0D4-F7E14CFA1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1680" y="4624196"/>
              <a:ext cx="265345" cy="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9A69C34-288F-2F47-AA48-3E61C2973420}"/>
                </a:ext>
              </a:extLst>
            </p:cNvPr>
            <p:cNvSpPr/>
            <p:nvPr/>
          </p:nvSpPr>
          <p:spPr>
            <a:xfrm>
              <a:off x="2376029" y="4498196"/>
              <a:ext cx="251999" cy="2519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4.</a:t>
              </a:r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8E23380A-C63D-5E4D-8BBD-9E05945E8A45}"/>
              </a:ext>
            </a:extLst>
          </p:cNvPr>
          <p:cNvSpPr/>
          <p:nvPr/>
        </p:nvSpPr>
        <p:spPr>
          <a:xfrm>
            <a:off x="6007095" y="4510450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5.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01C6C55A-48CC-D34D-8307-975352FBB5EE}"/>
              </a:ext>
            </a:extLst>
          </p:cNvPr>
          <p:cNvGrpSpPr/>
          <p:nvPr/>
        </p:nvGrpSpPr>
        <p:grpSpPr>
          <a:xfrm>
            <a:off x="4689433" y="2634166"/>
            <a:ext cx="234659" cy="214967"/>
            <a:chOff x="6142778" y="5588474"/>
            <a:chExt cx="295879" cy="271050"/>
          </a:xfrm>
        </p:grpSpPr>
        <p:sp>
          <p:nvSpPr>
            <p:cNvPr id="69" name="Smiley 68">
              <a:extLst>
                <a:ext uri="{FF2B5EF4-FFF2-40B4-BE49-F238E27FC236}">
                  <a16:creationId xmlns:a16="http://schemas.microsoft.com/office/drawing/2014/main" id="{C71711BA-DB9C-8A4B-BCEE-1D37FAC70F4B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Abgerundetes Rechteck 69">
              <a:extLst>
                <a:ext uri="{FF2B5EF4-FFF2-40B4-BE49-F238E27FC236}">
                  <a16:creationId xmlns:a16="http://schemas.microsoft.com/office/drawing/2014/main" id="{6C021EDF-419C-1D4C-AFFB-71E15621A32D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41C333-3A20-1D4B-A665-8900943F2863}"/>
                </a:ext>
              </a:extLst>
            </p:cNvPr>
            <p:cNvSpPr txBox="1"/>
            <p:nvPr/>
          </p:nvSpPr>
          <p:spPr>
            <a:xfrm rot="5400000">
              <a:off x="6215724" y="5650711"/>
              <a:ext cx="131242" cy="2562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72" name="Smiley 71">
            <a:extLst>
              <a:ext uri="{FF2B5EF4-FFF2-40B4-BE49-F238E27FC236}">
                <a16:creationId xmlns:a16="http://schemas.microsoft.com/office/drawing/2014/main" id="{5AA1868D-66AD-AB4D-8FF7-76AB3D97AB49}"/>
              </a:ext>
            </a:extLst>
          </p:cNvPr>
          <p:cNvSpPr/>
          <p:nvPr/>
        </p:nvSpPr>
        <p:spPr>
          <a:xfrm>
            <a:off x="6032662" y="2631228"/>
            <a:ext cx="216000" cy="217856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3" name="Smiley 72">
            <a:extLst>
              <a:ext uri="{FF2B5EF4-FFF2-40B4-BE49-F238E27FC236}">
                <a16:creationId xmlns:a16="http://schemas.microsoft.com/office/drawing/2014/main" id="{49D8C63C-9C9F-E446-8C6C-87EAFB36D06F}"/>
              </a:ext>
            </a:extLst>
          </p:cNvPr>
          <p:cNvSpPr/>
          <p:nvPr/>
        </p:nvSpPr>
        <p:spPr>
          <a:xfrm>
            <a:off x="6459101" y="2639886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B55732AC-4C4B-B04E-A3CF-03AF88A6C2E6}"/>
              </a:ext>
            </a:extLst>
          </p:cNvPr>
          <p:cNvSpPr txBox="1"/>
          <p:nvPr/>
        </p:nvSpPr>
        <p:spPr>
          <a:xfrm>
            <a:off x="1282375" y="3526582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in Minuten</a:t>
            </a:r>
          </a:p>
        </p:txBody>
      </p:sp>
      <p:sp>
        <p:nvSpPr>
          <p:cNvPr id="58" name="Textfeld 19">
            <a:extLst>
              <a:ext uri="{FF2B5EF4-FFF2-40B4-BE49-F238E27FC236}">
                <a16:creationId xmlns:a16="http://schemas.microsoft.com/office/drawing/2014/main" id="{2D2BF4B2-BE7D-4BE0-B3AF-3B0066ABC49E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A67CB37-8344-4CA1-9C14-DB7F4770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348AA5-06C5-48F4-9544-83AB216C7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506" y="1632078"/>
            <a:ext cx="6664325" cy="336097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5DE244EB-FBD2-499D-B639-4227134C1E81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87236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26487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Montag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7ABBC3A6-6BB7-3C4C-A4D1-60587FCCC194}"/>
              </a:ext>
            </a:extLst>
          </p:cNvPr>
          <p:cNvGrpSpPr/>
          <p:nvPr/>
        </p:nvGrpSpPr>
        <p:grpSpPr>
          <a:xfrm>
            <a:off x="7968670" y="2985957"/>
            <a:ext cx="1482644" cy="410201"/>
            <a:chOff x="1388058" y="2599748"/>
            <a:chExt cx="1482644" cy="410201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9AEA4C4-FD62-7D41-A1BA-9DBC26E03F0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58F7E97-80E1-C94F-8EA0-30546C86F47F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519B048-7E89-5640-BCE6-2B7903D2847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F714E3D-260D-2B4A-BCFB-6168D0EBF757}"/>
              </a:ext>
            </a:extLst>
          </p:cNvPr>
          <p:cNvGrpSpPr/>
          <p:nvPr/>
        </p:nvGrpSpPr>
        <p:grpSpPr>
          <a:xfrm>
            <a:off x="7226607" y="5672593"/>
            <a:ext cx="1482644" cy="410201"/>
            <a:chOff x="1388058" y="2599748"/>
            <a:chExt cx="1482644" cy="410201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BB2ADEF-A500-8942-8858-FD939B6834B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05C5B71-14A0-6845-A89F-EF374BAE8361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1C0EE63-0038-B14C-99C8-30C44F6DC74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86" name="Textfeld 185">
            <a:extLst>
              <a:ext uri="{FF2B5EF4-FFF2-40B4-BE49-F238E27FC236}">
                <a16:creationId xmlns:a16="http://schemas.microsoft.com/office/drawing/2014/main" id="{3B2B696C-707D-6E45-A55E-DF23D92CA067}"/>
              </a:ext>
            </a:extLst>
          </p:cNvPr>
          <p:cNvSpPr txBox="1"/>
          <p:nvPr/>
        </p:nvSpPr>
        <p:spPr>
          <a:xfrm>
            <a:off x="7332105" y="578690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30</a:t>
            </a: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67F5F277-64A9-A24D-A5CA-4B2EB0973B7B}"/>
              </a:ext>
            </a:extLst>
          </p:cNvPr>
          <p:cNvSpPr txBox="1"/>
          <p:nvPr/>
        </p:nvSpPr>
        <p:spPr>
          <a:xfrm>
            <a:off x="7872697" y="5776987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60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5CA21FC1-70D7-DD49-A2A4-EF756E07B9E0}"/>
              </a:ext>
            </a:extLst>
          </p:cNvPr>
          <p:cNvSpPr txBox="1"/>
          <p:nvPr/>
        </p:nvSpPr>
        <p:spPr>
          <a:xfrm>
            <a:off x="8373306" y="577351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150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0359B9-F1FF-854B-A7E1-6F6C71DB4823}"/>
              </a:ext>
            </a:extLst>
          </p:cNvPr>
          <p:cNvSpPr txBox="1"/>
          <p:nvPr/>
        </p:nvSpPr>
        <p:spPr>
          <a:xfrm>
            <a:off x="8720951" y="5708766"/>
            <a:ext cx="916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Minuten</a:t>
            </a:r>
          </a:p>
        </p:txBody>
      </p: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E7C838D5-7E3D-B343-A5F9-8C104F090667}"/>
              </a:ext>
            </a:extLst>
          </p:cNvPr>
          <p:cNvGrpSpPr/>
          <p:nvPr/>
        </p:nvGrpSpPr>
        <p:grpSpPr>
          <a:xfrm>
            <a:off x="1172948" y="2973733"/>
            <a:ext cx="1482644" cy="410201"/>
            <a:chOff x="1388058" y="2599748"/>
            <a:chExt cx="1482644" cy="41020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22A1A1F-1AD3-084E-8FFA-DAF6B5E0EC5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35DD06B-0DD0-E943-BC53-1D5729D0D42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6FE35E8-8AFA-444C-B0A1-B7C5A4379C0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AED7A71-B1B1-E848-9966-18862ABA8DBA}"/>
              </a:ext>
            </a:extLst>
          </p:cNvPr>
          <p:cNvGrpSpPr/>
          <p:nvPr/>
        </p:nvGrpSpPr>
        <p:grpSpPr>
          <a:xfrm>
            <a:off x="2892132" y="2973733"/>
            <a:ext cx="1482644" cy="410201"/>
            <a:chOff x="1388058" y="2599748"/>
            <a:chExt cx="1482644" cy="410201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AA6A9585-3D74-0C49-AEB0-5B1B7D6100D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A4F20A2-7C49-A745-94A0-3207B92FBEA6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ACECCC3-7D62-1C40-84E1-8A71ADB81598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24B9415F-BEC7-5343-8C7B-BEF50116C0C3}"/>
              </a:ext>
            </a:extLst>
          </p:cNvPr>
          <p:cNvGrpSpPr/>
          <p:nvPr/>
        </p:nvGrpSpPr>
        <p:grpSpPr>
          <a:xfrm>
            <a:off x="4611316" y="2973733"/>
            <a:ext cx="1482644" cy="410201"/>
            <a:chOff x="1388058" y="2599748"/>
            <a:chExt cx="1482644" cy="41020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9D46C8E-902A-8F4E-BE47-17BE82B4846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25F1A08-0F76-9444-A9F6-C9D429B4B8B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2220934-37AB-6E43-AECC-4E1F33883AD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F4788E04-0EB0-FA41-94A6-FEA223FCA819}"/>
              </a:ext>
            </a:extLst>
          </p:cNvPr>
          <p:cNvGrpSpPr/>
          <p:nvPr/>
        </p:nvGrpSpPr>
        <p:grpSpPr>
          <a:xfrm>
            <a:off x="6330500" y="2973733"/>
            <a:ext cx="1482644" cy="410201"/>
            <a:chOff x="1388058" y="2599748"/>
            <a:chExt cx="1482644" cy="410201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FB37FA4-1AF7-C247-88E6-78ED1418BF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8CA8765-DC77-B044-BD68-521C743759A3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B8ABF45-C045-F14C-996B-C7DB1B939FC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2" name="Rechteck 111">
            <a:extLst>
              <a:ext uri="{FF2B5EF4-FFF2-40B4-BE49-F238E27FC236}">
                <a16:creationId xmlns:a16="http://schemas.microsoft.com/office/drawing/2014/main" id="{9D1EA91F-E3E7-4841-960C-694D15BFE8C5}"/>
              </a:ext>
            </a:extLst>
          </p:cNvPr>
          <p:cNvSpPr/>
          <p:nvPr/>
        </p:nvSpPr>
        <p:spPr>
          <a:xfrm>
            <a:off x="6573486" y="421010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0E0A2A1E-6D91-274A-8A11-E200E9047727}"/>
              </a:ext>
            </a:extLst>
          </p:cNvPr>
          <p:cNvSpPr txBox="1"/>
          <p:nvPr/>
        </p:nvSpPr>
        <p:spPr>
          <a:xfrm>
            <a:off x="2837226" y="4318173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C6373876-7142-974C-8A71-ED3804F6D941}"/>
              </a:ext>
            </a:extLst>
          </p:cNvPr>
          <p:cNvSpPr txBox="1"/>
          <p:nvPr/>
        </p:nvSpPr>
        <p:spPr>
          <a:xfrm>
            <a:off x="5142058" y="4359951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116" name="Abgerundetes Rechteck 115">
            <a:extLst>
              <a:ext uri="{FF2B5EF4-FFF2-40B4-BE49-F238E27FC236}">
                <a16:creationId xmlns:a16="http://schemas.microsoft.com/office/drawing/2014/main" id="{5B98B0A1-9C4F-1443-9E7E-8E9166C767E0}"/>
              </a:ext>
            </a:extLst>
          </p:cNvPr>
          <p:cNvSpPr/>
          <p:nvPr/>
        </p:nvSpPr>
        <p:spPr>
          <a:xfrm>
            <a:off x="6631282" y="4279841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667D4A94-3852-3646-992C-ED3AF7E4A528}"/>
              </a:ext>
            </a:extLst>
          </p:cNvPr>
          <p:cNvSpPr txBox="1"/>
          <p:nvPr/>
        </p:nvSpPr>
        <p:spPr>
          <a:xfrm>
            <a:off x="7200059" y="4366766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118" name="Abgerundetes Rechteck 117">
            <a:extLst>
              <a:ext uri="{FF2B5EF4-FFF2-40B4-BE49-F238E27FC236}">
                <a16:creationId xmlns:a16="http://schemas.microsoft.com/office/drawing/2014/main" id="{AFE6D0F5-19DF-A54F-8F6E-0C4093E84742}"/>
              </a:ext>
            </a:extLst>
          </p:cNvPr>
          <p:cNvSpPr/>
          <p:nvPr/>
        </p:nvSpPr>
        <p:spPr>
          <a:xfrm>
            <a:off x="8253706" y="4296074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EF6B496B-CD71-A248-B31D-A545E4DA22DE}"/>
              </a:ext>
            </a:extLst>
          </p:cNvPr>
          <p:cNvSpPr txBox="1"/>
          <p:nvPr/>
        </p:nvSpPr>
        <p:spPr>
          <a:xfrm>
            <a:off x="8839852" y="4358592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3E949F97-305A-3E40-99B2-DEF3D87A91F4}"/>
              </a:ext>
            </a:extLst>
          </p:cNvPr>
          <p:cNvSpPr txBox="1"/>
          <p:nvPr/>
        </p:nvSpPr>
        <p:spPr>
          <a:xfrm>
            <a:off x="6044130" y="42451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2481208-573C-6B4E-B334-FCE1D871BDE0}"/>
              </a:ext>
            </a:extLst>
          </p:cNvPr>
          <p:cNvSpPr/>
          <p:nvPr/>
        </p:nvSpPr>
        <p:spPr>
          <a:xfrm>
            <a:off x="4175465" y="4025515"/>
            <a:ext cx="966593" cy="9665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F3E99713-A46A-FA42-917E-08A924B8322B}"/>
              </a:ext>
            </a:extLst>
          </p:cNvPr>
          <p:cNvSpPr txBox="1"/>
          <p:nvPr/>
        </p:nvSpPr>
        <p:spPr>
          <a:xfrm>
            <a:off x="320447" y="3240761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in Minuten</a:t>
            </a:r>
          </a:p>
        </p:txBody>
      </p:sp>
      <p:sp>
        <p:nvSpPr>
          <p:cNvPr id="124" name="Textfeld 19">
            <a:extLst>
              <a:ext uri="{FF2B5EF4-FFF2-40B4-BE49-F238E27FC236}">
                <a16:creationId xmlns:a16="http://schemas.microsoft.com/office/drawing/2014/main" id="{2592859C-98B9-46EF-B7E2-2A443C85A2F5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9F52336-71A1-4456-80B7-999AEC7B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3</a:t>
            </a:fld>
            <a:endParaRPr lang="de-DE"/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9353265B-C1C8-49E3-AC0D-1C4E37C3DF57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3419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94602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Dienstag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7ABBC3A6-6BB7-3C4C-A4D1-60587FCCC194}"/>
              </a:ext>
            </a:extLst>
          </p:cNvPr>
          <p:cNvGrpSpPr/>
          <p:nvPr/>
        </p:nvGrpSpPr>
        <p:grpSpPr>
          <a:xfrm>
            <a:off x="7968670" y="2985957"/>
            <a:ext cx="1482644" cy="410201"/>
            <a:chOff x="1388058" y="2599748"/>
            <a:chExt cx="1482644" cy="410201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9AEA4C4-FD62-7D41-A1BA-9DBC26E03F0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58F7E97-80E1-C94F-8EA0-30546C86F47F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519B048-7E89-5640-BCE6-2B7903D2847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F714E3D-260D-2B4A-BCFB-6168D0EBF757}"/>
              </a:ext>
            </a:extLst>
          </p:cNvPr>
          <p:cNvGrpSpPr/>
          <p:nvPr/>
        </p:nvGrpSpPr>
        <p:grpSpPr>
          <a:xfrm>
            <a:off x="7226607" y="5672593"/>
            <a:ext cx="1482644" cy="410201"/>
            <a:chOff x="1388058" y="2599748"/>
            <a:chExt cx="1482644" cy="410201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BB2ADEF-A500-8942-8858-FD939B6834B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05C5B71-14A0-6845-A89F-EF374BAE8361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1C0EE63-0038-B14C-99C8-30C44F6DC74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86" name="Textfeld 185">
            <a:extLst>
              <a:ext uri="{FF2B5EF4-FFF2-40B4-BE49-F238E27FC236}">
                <a16:creationId xmlns:a16="http://schemas.microsoft.com/office/drawing/2014/main" id="{3B2B696C-707D-6E45-A55E-DF23D92CA067}"/>
              </a:ext>
            </a:extLst>
          </p:cNvPr>
          <p:cNvSpPr txBox="1"/>
          <p:nvPr/>
        </p:nvSpPr>
        <p:spPr>
          <a:xfrm>
            <a:off x="7332105" y="578690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30</a:t>
            </a: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67F5F277-64A9-A24D-A5CA-4B2EB0973B7B}"/>
              </a:ext>
            </a:extLst>
          </p:cNvPr>
          <p:cNvSpPr txBox="1"/>
          <p:nvPr/>
        </p:nvSpPr>
        <p:spPr>
          <a:xfrm>
            <a:off x="7872697" y="5776987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60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5CA21FC1-70D7-DD49-A2A4-EF756E07B9E0}"/>
              </a:ext>
            </a:extLst>
          </p:cNvPr>
          <p:cNvSpPr txBox="1"/>
          <p:nvPr/>
        </p:nvSpPr>
        <p:spPr>
          <a:xfrm>
            <a:off x="8373306" y="577351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150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0359B9-F1FF-854B-A7E1-6F6C71DB4823}"/>
              </a:ext>
            </a:extLst>
          </p:cNvPr>
          <p:cNvSpPr txBox="1"/>
          <p:nvPr/>
        </p:nvSpPr>
        <p:spPr>
          <a:xfrm>
            <a:off x="8720951" y="5708766"/>
            <a:ext cx="916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Minuten</a:t>
            </a:r>
          </a:p>
        </p:txBody>
      </p: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E7C838D5-7E3D-B343-A5F9-8C104F090667}"/>
              </a:ext>
            </a:extLst>
          </p:cNvPr>
          <p:cNvGrpSpPr/>
          <p:nvPr/>
        </p:nvGrpSpPr>
        <p:grpSpPr>
          <a:xfrm>
            <a:off x="1172948" y="2973733"/>
            <a:ext cx="1482644" cy="410201"/>
            <a:chOff x="1388058" y="2599748"/>
            <a:chExt cx="1482644" cy="41020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22A1A1F-1AD3-084E-8FFA-DAF6B5E0EC5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35DD06B-0DD0-E943-BC53-1D5729D0D42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6FE35E8-8AFA-444C-B0A1-B7C5A4379C0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AED7A71-B1B1-E848-9966-18862ABA8DBA}"/>
              </a:ext>
            </a:extLst>
          </p:cNvPr>
          <p:cNvGrpSpPr/>
          <p:nvPr/>
        </p:nvGrpSpPr>
        <p:grpSpPr>
          <a:xfrm>
            <a:off x="2892132" y="2973733"/>
            <a:ext cx="1482644" cy="410201"/>
            <a:chOff x="1388058" y="2599748"/>
            <a:chExt cx="1482644" cy="410201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AA6A9585-3D74-0C49-AEB0-5B1B7D6100D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A4F20A2-7C49-A745-94A0-3207B92FBEA6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ACECCC3-7D62-1C40-84E1-8A71ADB81598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24B9415F-BEC7-5343-8C7B-BEF50116C0C3}"/>
              </a:ext>
            </a:extLst>
          </p:cNvPr>
          <p:cNvGrpSpPr/>
          <p:nvPr/>
        </p:nvGrpSpPr>
        <p:grpSpPr>
          <a:xfrm>
            <a:off x="4611316" y="2973733"/>
            <a:ext cx="1482644" cy="410201"/>
            <a:chOff x="1388058" y="2599748"/>
            <a:chExt cx="1482644" cy="41020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9D46C8E-902A-8F4E-BE47-17BE82B4846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25F1A08-0F76-9444-A9F6-C9D429B4B8B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2220934-37AB-6E43-AECC-4E1F33883AD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F4788E04-0EB0-FA41-94A6-FEA223FCA819}"/>
              </a:ext>
            </a:extLst>
          </p:cNvPr>
          <p:cNvGrpSpPr/>
          <p:nvPr/>
        </p:nvGrpSpPr>
        <p:grpSpPr>
          <a:xfrm>
            <a:off x="6330500" y="2973733"/>
            <a:ext cx="1482644" cy="410201"/>
            <a:chOff x="1388058" y="2599748"/>
            <a:chExt cx="1482644" cy="410201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FB37FA4-1AF7-C247-88E6-78ED1418BF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8CA8765-DC77-B044-BD68-521C743759A3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B8ABF45-C045-F14C-996B-C7DB1B939FC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2" name="Rechteck 111">
            <a:extLst>
              <a:ext uri="{FF2B5EF4-FFF2-40B4-BE49-F238E27FC236}">
                <a16:creationId xmlns:a16="http://schemas.microsoft.com/office/drawing/2014/main" id="{9D1EA91F-E3E7-4841-960C-694D15BFE8C5}"/>
              </a:ext>
            </a:extLst>
          </p:cNvPr>
          <p:cNvSpPr/>
          <p:nvPr/>
        </p:nvSpPr>
        <p:spPr>
          <a:xfrm>
            <a:off x="6573486" y="421010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0E0A2A1E-6D91-274A-8A11-E200E9047727}"/>
              </a:ext>
            </a:extLst>
          </p:cNvPr>
          <p:cNvSpPr txBox="1"/>
          <p:nvPr/>
        </p:nvSpPr>
        <p:spPr>
          <a:xfrm>
            <a:off x="2837226" y="4318173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C6373876-7142-974C-8A71-ED3804F6D941}"/>
              </a:ext>
            </a:extLst>
          </p:cNvPr>
          <p:cNvSpPr txBox="1"/>
          <p:nvPr/>
        </p:nvSpPr>
        <p:spPr>
          <a:xfrm>
            <a:off x="5142058" y="4359951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116" name="Abgerundetes Rechteck 115">
            <a:extLst>
              <a:ext uri="{FF2B5EF4-FFF2-40B4-BE49-F238E27FC236}">
                <a16:creationId xmlns:a16="http://schemas.microsoft.com/office/drawing/2014/main" id="{5B98B0A1-9C4F-1443-9E7E-8E9166C767E0}"/>
              </a:ext>
            </a:extLst>
          </p:cNvPr>
          <p:cNvSpPr/>
          <p:nvPr/>
        </p:nvSpPr>
        <p:spPr>
          <a:xfrm>
            <a:off x="6631282" y="4279841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667D4A94-3852-3646-992C-ED3AF7E4A528}"/>
              </a:ext>
            </a:extLst>
          </p:cNvPr>
          <p:cNvSpPr txBox="1"/>
          <p:nvPr/>
        </p:nvSpPr>
        <p:spPr>
          <a:xfrm>
            <a:off x="7200059" y="4366766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118" name="Abgerundetes Rechteck 117">
            <a:extLst>
              <a:ext uri="{FF2B5EF4-FFF2-40B4-BE49-F238E27FC236}">
                <a16:creationId xmlns:a16="http://schemas.microsoft.com/office/drawing/2014/main" id="{AFE6D0F5-19DF-A54F-8F6E-0C4093E84742}"/>
              </a:ext>
            </a:extLst>
          </p:cNvPr>
          <p:cNvSpPr/>
          <p:nvPr/>
        </p:nvSpPr>
        <p:spPr>
          <a:xfrm>
            <a:off x="8253706" y="4296074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EF6B496B-CD71-A248-B31D-A545E4DA22DE}"/>
              </a:ext>
            </a:extLst>
          </p:cNvPr>
          <p:cNvSpPr txBox="1"/>
          <p:nvPr/>
        </p:nvSpPr>
        <p:spPr>
          <a:xfrm>
            <a:off x="8839783" y="4358592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3E949F97-305A-3E40-99B2-DEF3D87A91F4}"/>
              </a:ext>
            </a:extLst>
          </p:cNvPr>
          <p:cNvSpPr txBox="1"/>
          <p:nvPr/>
        </p:nvSpPr>
        <p:spPr>
          <a:xfrm>
            <a:off x="6044130" y="42451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2481208-573C-6B4E-B334-FCE1D871BDE0}"/>
              </a:ext>
            </a:extLst>
          </p:cNvPr>
          <p:cNvSpPr/>
          <p:nvPr/>
        </p:nvSpPr>
        <p:spPr>
          <a:xfrm>
            <a:off x="4175465" y="4025515"/>
            <a:ext cx="966593" cy="9665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F3E99713-A46A-FA42-917E-08A924B8322B}"/>
              </a:ext>
            </a:extLst>
          </p:cNvPr>
          <p:cNvSpPr txBox="1"/>
          <p:nvPr/>
        </p:nvSpPr>
        <p:spPr>
          <a:xfrm>
            <a:off x="320447" y="3240761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in Minuten</a:t>
            </a:r>
          </a:p>
        </p:txBody>
      </p:sp>
      <p:sp>
        <p:nvSpPr>
          <p:cNvPr id="124" name="Textfeld 19">
            <a:extLst>
              <a:ext uri="{FF2B5EF4-FFF2-40B4-BE49-F238E27FC236}">
                <a16:creationId xmlns:a16="http://schemas.microsoft.com/office/drawing/2014/main" id="{362A7659-3238-4923-AF8B-8830373F21BD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52E8891-0E42-4107-A4DB-9F9E8EFE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4</a:t>
            </a:fld>
            <a:endParaRPr lang="de-DE"/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A896398D-5B84-437F-B8B2-8AC469A6933C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81762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16666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Mittwoch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7ABBC3A6-6BB7-3C4C-A4D1-60587FCCC194}"/>
              </a:ext>
            </a:extLst>
          </p:cNvPr>
          <p:cNvGrpSpPr/>
          <p:nvPr/>
        </p:nvGrpSpPr>
        <p:grpSpPr>
          <a:xfrm>
            <a:off x="7968670" y="2985957"/>
            <a:ext cx="1482644" cy="410201"/>
            <a:chOff x="1388058" y="2599748"/>
            <a:chExt cx="1482644" cy="410201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9AEA4C4-FD62-7D41-A1BA-9DBC26E03F0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58F7E97-80E1-C94F-8EA0-30546C86F47F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519B048-7E89-5640-BCE6-2B7903D2847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F714E3D-260D-2B4A-BCFB-6168D0EBF757}"/>
              </a:ext>
            </a:extLst>
          </p:cNvPr>
          <p:cNvGrpSpPr/>
          <p:nvPr/>
        </p:nvGrpSpPr>
        <p:grpSpPr>
          <a:xfrm>
            <a:off x="7226607" y="5672593"/>
            <a:ext cx="1482644" cy="410201"/>
            <a:chOff x="1388058" y="2599748"/>
            <a:chExt cx="1482644" cy="410201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BB2ADEF-A500-8942-8858-FD939B6834B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05C5B71-14A0-6845-A89F-EF374BAE8361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1C0EE63-0038-B14C-99C8-30C44F6DC74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86" name="Textfeld 185">
            <a:extLst>
              <a:ext uri="{FF2B5EF4-FFF2-40B4-BE49-F238E27FC236}">
                <a16:creationId xmlns:a16="http://schemas.microsoft.com/office/drawing/2014/main" id="{3B2B696C-707D-6E45-A55E-DF23D92CA067}"/>
              </a:ext>
            </a:extLst>
          </p:cNvPr>
          <p:cNvSpPr txBox="1"/>
          <p:nvPr/>
        </p:nvSpPr>
        <p:spPr>
          <a:xfrm>
            <a:off x="7332105" y="578690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30</a:t>
            </a: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67F5F277-64A9-A24D-A5CA-4B2EB0973B7B}"/>
              </a:ext>
            </a:extLst>
          </p:cNvPr>
          <p:cNvSpPr txBox="1"/>
          <p:nvPr/>
        </p:nvSpPr>
        <p:spPr>
          <a:xfrm>
            <a:off x="7872697" y="5776987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60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5CA21FC1-70D7-DD49-A2A4-EF756E07B9E0}"/>
              </a:ext>
            </a:extLst>
          </p:cNvPr>
          <p:cNvSpPr txBox="1"/>
          <p:nvPr/>
        </p:nvSpPr>
        <p:spPr>
          <a:xfrm>
            <a:off x="8373306" y="577351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150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0359B9-F1FF-854B-A7E1-6F6C71DB4823}"/>
              </a:ext>
            </a:extLst>
          </p:cNvPr>
          <p:cNvSpPr txBox="1"/>
          <p:nvPr/>
        </p:nvSpPr>
        <p:spPr>
          <a:xfrm>
            <a:off x="8720951" y="5708766"/>
            <a:ext cx="916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Minuten</a:t>
            </a:r>
          </a:p>
        </p:txBody>
      </p: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E7C838D5-7E3D-B343-A5F9-8C104F090667}"/>
              </a:ext>
            </a:extLst>
          </p:cNvPr>
          <p:cNvGrpSpPr/>
          <p:nvPr/>
        </p:nvGrpSpPr>
        <p:grpSpPr>
          <a:xfrm>
            <a:off x="1172948" y="2973733"/>
            <a:ext cx="1482644" cy="410201"/>
            <a:chOff x="1388058" y="2599748"/>
            <a:chExt cx="1482644" cy="41020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22A1A1F-1AD3-084E-8FFA-DAF6B5E0EC5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35DD06B-0DD0-E943-BC53-1D5729D0D42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6FE35E8-8AFA-444C-B0A1-B7C5A4379C0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AED7A71-B1B1-E848-9966-18862ABA8DBA}"/>
              </a:ext>
            </a:extLst>
          </p:cNvPr>
          <p:cNvGrpSpPr/>
          <p:nvPr/>
        </p:nvGrpSpPr>
        <p:grpSpPr>
          <a:xfrm>
            <a:off x="2892132" y="2973733"/>
            <a:ext cx="1482644" cy="410201"/>
            <a:chOff x="1388058" y="2599748"/>
            <a:chExt cx="1482644" cy="410201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AA6A9585-3D74-0C49-AEB0-5B1B7D6100D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A4F20A2-7C49-A745-94A0-3207B92FBEA6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ACECCC3-7D62-1C40-84E1-8A71ADB81598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24B9415F-BEC7-5343-8C7B-BEF50116C0C3}"/>
              </a:ext>
            </a:extLst>
          </p:cNvPr>
          <p:cNvGrpSpPr/>
          <p:nvPr/>
        </p:nvGrpSpPr>
        <p:grpSpPr>
          <a:xfrm>
            <a:off x="4611316" y="2973733"/>
            <a:ext cx="1482644" cy="410201"/>
            <a:chOff x="1388058" y="2599748"/>
            <a:chExt cx="1482644" cy="41020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9D46C8E-902A-8F4E-BE47-17BE82B4846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25F1A08-0F76-9444-A9F6-C9D429B4B8B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2220934-37AB-6E43-AECC-4E1F33883AD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F4788E04-0EB0-FA41-94A6-FEA223FCA819}"/>
              </a:ext>
            </a:extLst>
          </p:cNvPr>
          <p:cNvGrpSpPr/>
          <p:nvPr/>
        </p:nvGrpSpPr>
        <p:grpSpPr>
          <a:xfrm>
            <a:off x="6330500" y="2973733"/>
            <a:ext cx="1482644" cy="410201"/>
            <a:chOff x="1388058" y="2599748"/>
            <a:chExt cx="1482644" cy="410201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FB37FA4-1AF7-C247-88E6-78ED1418BF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8CA8765-DC77-B044-BD68-521C743759A3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B8ABF45-C045-F14C-996B-C7DB1B939FC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2" name="Rechteck 111">
            <a:extLst>
              <a:ext uri="{FF2B5EF4-FFF2-40B4-BE49-F238E27FC236}">
                <a16:creationId xmlns:a16="http://schemas.microsoft.com/office/drawing/2014/main" id="{9D1EA91F-E3E7-4841-960C-694D15BFE8C5}"/>
              </a:ext>
            </a:extLst>
          </p:cNvPr>
          <p:cNvSpPr/>
          <p:nvPr/>
        </p:nvSpPr>
        <p:spPr>
          <a:xfrm>
            <a:off x="6573486" y="421010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0E0A2A1E-6D91-274A-8A11-E200E9047727}"/>
              </a:ext>
            </a:extLst>
          </p:cNvPr>
          <p:cNvSpPr txBox="1"/>
          <p:nvPr/>
        </p:nvSpPr>
        <p:spPr>
          <a:xfrm>
            <a:off x="2837226" y="4318173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C6373876-7142-974C-8A71-ED3804F6D941}"/>
              </a:ext>
            </a:extLst>
          </p:cNvPr>
          <p:cNvSpPr txBox="1"/>
          <p:nvPr/>
        </p:nvSpPr>
        <p:spPr>
          <a:xfrm>
            <a:off x="5142058" y="4359951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116" name="Abgerundetes Rechteck 115">
            <a:extLst>
              <a:ext uri="{FF2B5EF4-FFF2-40B4-BE49-F238E27FC236}">
                <a16:creationId xmlns:a16="http://schemas.microsoft.com/office/drawing/2014/main" id="{5B98B0A1-9C4F-1443-9E7E-8E9166C767E0}"/>
              </a:ext>
            </a:extLst>
          </p:cNvPr>
          <p:cNvSpPr/>
          <p:nvPr/>
        </p:nvSpPr>
        <p:spPr>
          <a:xfrm>
            <a:off x="6631282" y="4279841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667D4A94-3852-3646-992C-ED3AF7E4A528}"/>
              </a:ext>
            </a:extLst>
          </p:cNvPr>
          <p:cNvSpPr txBox="1"/>
          <p:nvPr/>
        </p:nvSpPr>
        <p:spPr>
          <a:xfrm>
            <a:off x="7200059" y="4366766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118" name="Abgerundetes Rechteck 117">
            <a:extLst>
              <a:ext uri="{FF2B5EF4-FFF2-40B4-BE49-F238E27FC236}">
                <a16:creationId xmlns:a16="http://schemas.microsoft.com/office/drawing/2014/main" id="{AFE6D0F5-19DF-A54F-8F6E-0C4093E84742}"/>
              </a:ext>
            </a:extLst>
          </p:cNvPr>
          <p:cNvSpPr/>
          <p:nvPr/>
        </p:nvSpPr>
        <p:spPr>
          <a:xfrm>
            <a:off x="8253706" y="4296074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EF6B496B-CD71-A248-B31D-A545E4DA22DE}"/>
              </a:ext>
            </a:extLst>
          </p:cNvPr>
          <p:cNvSpPr txBox="1"/>
          <p:nvPr/>
        </p:nvSpPr>
        <p:spPr>
          <a:xfrm>
            <a:off x="8839783" y="4358592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3E949F97-305A-3E40-99B2-DEF3D87A91F4}"/>
              </a:ext>
            </a:extLst>
          </p:cNvPr>
          <p:cNvSpPr txBox="1"/>
          <p:nvPr/>
        </p:nvSpPr>
        <p:spPr>
          <a:xfrm>
            <a:off x="6044130" y="42451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2481208-573C-6B4E-B334-FCE1D871BDE0}"/>
              </a:ext>
            </a:extLst>
          </p:cNvPr>
          <p:cNvSpPr/>
          <p:nvPr/>
        </p:nvSpPr>
        <p:spPr>
          <a:xfrm>
            <a:off x="4175465" y="4025515"/>
            <a:ext cx="966593" cy="9665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F3E99713-A46A-FA42-917E-08A924B8322B}"/>
              </a:ext>
            </a:extLst>
          </p:cNvPr>
          <p:cNvSpPr txBox="1"/>
          <p:nvPr/>
        </p:nvSpPr>
        <p:spPr>
          <a:xfrm>
            <a:off x="320447" y="3240761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in Minuten</a:t>
            </a:r>
          </a:p>
        </p:txBody>
      </p:sp>
      <p:sp>
        <p:nvSpPr>
          <p:cNvPr id="124" name="Textfeld 19">
            <a:extLst>
              <a:ext uri="{FF2B5EF4-FFF2-40B4-BE49-F238E27FC236}">
                <a16:creationId xmlns:a16="http://schemas.microsoft.com/office/drawing/2014/main" id="{A1F46AA8-13EE-4717-8253-227976C9634D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3D32E79-CD66-4A97-96B0-D5EDE5D3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5</a:t>
            </a:fld>
            <a:endParaRPr lang="de-DE"/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660C7D5E-4B09-4610-BC90-A98908D3296D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68213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66572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Donnerstag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7ABBC3A6-6BB7-3C4C-A4D1-60587FCCC194}"/>
              </a:ext>
            </a:extLst>
          </p:cNvPr>
          <p:cNvGrpSpPr/>
          <p:nvPr/>
        </p:nvGrpSpPr>
        <p:grpSpPr>
          <a:xfrm>
            <a:off x="7968670" y="2985957"/>
            <a:ext cx="1482644" cy="410201"/>
            <a:chOff x="1388058" y="2599748"/>
            <a:chExt cx="1482644" cy="410201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9AEA4C4-FD62-7D41-A1BA-9DBC26E03F0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58F7E97-80E1-C94F-8EA0-30546C86F47F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519B048-7E89-5640-BCE6-2B7903D2847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F714E3D-260D-2B4A-BCFB-6168D0EBF757}"/>
              </a:ext>
            </a:extLst>
          </p:cNvPr>
          <p:cNvGrpSpPr/>
          <p:nvPr/>
        </p:nvGrpSpPr>
        <p:grpSpPr>
          <a:xfrm>
            <a:off x="7226607" y="5672593"/>
            <a:ext cx="1482644" cy="410201"/>
            <a:chOff x="1388058" y="2599748"/>
            <a:chExt cx="1482644" cy="410201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BB2ADEF-A500-8942-8858-FD939B6834B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05C5B71-14A0-6845-A89F-EF374BAE8361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1C0EE63-0038-B14C-99C8-30C44F6DC74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86" name="Textfeld 185">
            <a:extLst>
              <a:ext uri="{FF2B5EF4-FFF2-40B4-BE49-F238E27FC236}">
                <a16:creationId xmlns:a16="http://schemas.microsoft.com/office/drawing/2014/main" id="{3B2B696C-707D-6E45-A55E-DF23D92CA067}"/>
              </a:ext>
            </a:extLst>
          </p:cNvPr>
          <p:cNvSpPr txBox="1"/>
          <p:nvPr/>
        </p:nvSpPr>
        <p:spPr>
          <a:xfrm>
            <a:off x="7332105" y="578690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30</a:t>
            </a: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67F5F277-64A9-A24D-A5CA-4B2EB0973B7B}"/>
              </a:ext>
            </a:extLst>
          </p:cNvPr>
          <p:cNvSpPr txBox="1"/>
          <p:nvPr/>
        </p:nvSpPr>
        <p:spPr>
          <a:xfrm>
            <a:off x="7872697" y="5776987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60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5CA21FC1-70D7-DD49-A2A4-EF756E07B9E0}"/>
              </a:ext>
            </a:extLst>
          </p:cNvPr>
          <p:cNvSpPr txBox="1"/>
          <p:nvPr/>
        </p:nvSpPr>
        <p:spPr>
          <a:xfrm>
            <a:off x="8373306" y="577351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150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0359B9-F1FF-854B-A7E1-6F6C71DB4823}"/>
              </a:ext>
            </a:extLst>
          </p:cNvPr>
          <p:cNvSpPr txBox="1"/>
          <p:nvPr/>
        </p:nvSpPr>
        <p:spPr>
          <a:xfrm>
            <a:off x="8720951" y="5708766"/>
            <a:ext cx="916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Minuten</a:t>
            </a:r>
          </a:p>
        </p:txBody>
      </p: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E7C838D5-7E3D-B343-A5F9-8C104F090667}"/>
              </a:ext>
            </a:extLst>
          </p:cNvPr>
          <p:cNvGrpSpPr/>
          <p:nvPr/>
        </p:nvGrpSpPr>
        <p:grpSpPr>
          <a:xfrm>
            <a:off x="1172948" y="2973733"/>
            <a:ext cx="1482644" cy="410201"/>
            <a:chOff x="1388058" y="2599748"/>
            <a:chExt cx="1482644" cy="41020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22A1A1F-1AD3-084E-8FFA-DAF6B5E0EC5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35DD06B-0DD0-E943-BC53-1D5729D0D42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6FE35E8-8AFA-444C-B0A1-B7C5A4379C0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AED7A71-B1B1-E848-9966-18862ABA8DBA}"/>
              </a:ext>
            </a:extLst>
          </p:cNvPr>
          <p:cNvGrpSpPr/>
          <p:nvPr/>
        </p:nvGrpSpPr>
        <p:grpSpPr>
          <a:xfrm>
            <a:off x="2892132" y="2973733"/>
            <a:ext cx="1482644" cy="410201"/>
            <a:chOff x="1388058" y="2599748"/>
            <a:chExt cx="1482644" cy="410201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AA6A9585-3D74-0C49-AEB0-5B1B7D6100D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A4F20A2-7C49-A745-94A0-3207B92FBEA6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ACECCC3-7D62-1C40-84E1-8A71ADB81598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24B9415F-BEC7-5343-8C7B-BEF50116C0C3}"/>
              </a:ext>
            </a:extLst>
          </p:cNvPr>
          <p:cNvGrpSpPr/>
          <p:nvPr/>
        </p:nvGrpSpPr>
        <p:grpSpPr>
          <a:xfrm>
            <a:off x="4611316" y="2973733"/>
            <a:ext cx="1482644" cy="410201"/>
            <a:chOff x="1388058" y="2599748"/>
            <a:chExt cx="1482644" cy="41020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9D46C8E-902A-8F4E-BE47-17BE82B4846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25F1A08-0F76-9444-A9F6-C9D429B4B8B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2220934-37AB-6E43-AECC-4E1F33883AD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F4788E04-0EB0-FA41-94A6-FEA223FCA819}"/>
              </a:ext>
            </a:extLst>
          </p:cNvPr>
          <p:cNvGrpSpPr/>
          <p:nvPr/>
        </p:nvGrpSpPr>
        <p:grpSpPr>
          <a:xfrm>
            <a:off x="6330500" y="2973733"/>
            <a:ext cx="1482644" cy="410201"/>
            <a:chOff x="1388058" y="2599748"/>
            <a:chExt cx="1482644" cy="410201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FB37FA4-1AF7-C247-88E6-78ED1418BF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8CA8765-DC77-B044-BD68-521C743759A3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B8ABF45-C045-F14C-996B-C7DB1B939FC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2" name="Rechteck 111">
            <a:extLst>
              <a:ext uri="{FF2B5EF4-FFF2-40B4-BE49-F238E27FC236}">
                <a16:creationId xmlns:a16="http://schemas.microsoft.com/office/drawing/2014/main" id="{9D1EA91F-E3E7-4841-960C-694D15BFE8C5}"/>
              </a:ext>
            </a:extLst>
          </p:cNvPr>
          <p:cNvSpPr/>
          <p:nvPr/>
        </p:nvSpPr>
        <p:spPr>
          <a:xfrm>
            <a:off x="6573486" y="421010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0E0A2A1E-6D91-274A-8A11-E200E9047727}"/>
              </a:ext>
            </a:extLst>
          </p:cNvPr>
          <p:cNvSpPr txBox="1"/>
          <p:nvPr/>
        </p:nvSpPr>
        <p:spPr>
          <a:xfrm>
            <a:off x="2837226" y="4318173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C6373876-7142-974C-8A71-ED3804F6D941}"/>
              </a:ext>
            </a:extLst>
          </p:cNvPr>
          <p:cNvSpPr txBox="1"/>
          <p:nvPr/>
        </p:nvSpPr>
        <p:spPr>
          <a:xfrm>
            <a:off x="5142058" y="4359951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116" name="Abgerundetes Rechteck 115">
            <a:extLst>
              <a:ext uri="{FF2B5EF4-FFF2-40B4-BE49-F238E27FC236}">
                <a16:creationId xmlns:a16="http://schemas.microsoft.com/office/drawing/2014/main" id="{5B98B0A1-9C4F-1443-9E7E-8E9166C767E0}"/>
              </a:ext>
            </a:extLst>
          </p:cNvPr>
          <p:cNvSpPr/>
          <p:nvPr/>
        </p:nvSpPr>
        <p:spPr>
          <a:xfrm>
            <a:off x="6631282" y="4279841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667D4A94-3852-3646-992C-ED3AF7E4A528}"/>
              </a:ext>
            </a:extLst>
          </p:cNvPr>
          <p:cNvSpPr txBox="1"/>
          <p:nvPr/>
        </p:nvSpPr>
        <p:spPr>
          <a:xfrm>
            <a:off x="7200059" y="4366766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118" name="Abgerundetes Rechteck 117">
            <a:extLst>
              <a:ext uri="{FF2B5EF4-FFF2-40B4-BE49-F238E27FC236}">
                <a16:creationId xmlns:a16="http://schemas.microsoft.com/office/drawing/2014/main" id="{AFE6D0F5-19DF-A54F-8F6E-0C4093E84742}"/>
              </a:ext>
            </a:extLst>
          </p:cNvPr>
          <p:cNvSpPr/>
          <p:nvPr/>
        </p:nvSpPr>
        <p:spPr>
          <a:xfrm>
            <a:off x="8253706" y="4296074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EF6B496B-CD71-A248-B31D-A545E4DA22DE}"/>
              </a:ext>
            </a:extLst>
          </p:cNvPr>
          <p:cNvSpPr txBox="1"/>
          <p:nvPr/>
        </p:nvSpPr>
        <p:spPr>
          <a:xfrm>
            <a:off x="8824569" y="4354046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3E949F97-305A-3E40-99B2-DEF3D87A91F4}"/>
              </a:ext>
            </a:extLst>
          </p:cNvPr>
          <p:cNvSpPr txBox="1"/>
          <p:nvPr/>
        </p:nvSpPr>
        <p:spPr>
          <a:xfrm>
            <a:off x="6044130" y="42451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2481208-573C-6B4E-B334-FCE1D871BDE0}"/>
              </a:ext>
            </a:extLst>
          </p:cNvPr>
          <p:cNvSpPr/>
          <p:nvPr/>
        </p:nvSpPr>
        <p:spPr>
          <a:xfrm>
            <a:off x="4175465" y="4025515"/>
            <a:ext cx="966593" cy="9665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F3E99713-A46A-FA42-917E-08A924B8322B}"/>
              </a:ext>
            </a:extLst>
          </p:cNvPr>
          <p:cNvSpPr txBox="1"/>
          <p:nvPr/>
        </p:nvSpPr>
        <p:spPr>
          <a:xfrm>
            <a:off x="320447" y="3240761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in Minuten</a:t>
            </a:r>
          </a:p>
        </p:txBody>
      </p:sp>
      <p:sp>
        <p:nvSpPr>
          <p:cNvPr id="124" name="Textfeld 19">
            <a:extLst>
              <a:ext uri="{FF2B5EF4-FFF2-40B4-BE49-F238E27FC236}">
                <a16:creationId xmlns:a16="http://schemas.microsoft.com/office/drawing/2014/main" id="{1C5F733C-066B-4F8A-A319-AAA81A4CD512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F4A60C0-ADD4-4E7F-A389-89F72BB2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6</a:t>
            </a:fld>
            <a:endParaRPr lang="de-DE"/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4AD6FA75-2FA3-42E2-A0C8-E67DCB4E9882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30240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01769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Freitag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7ABBC3A6-6BB7-3C4C-A4D1-60587FCCC194}"/>
              </a:ext>
            </a:extLst>
          </p:cNvPr>
          <p:cNvGrpSpPr/>
          <p:nvPr/>
        </p:nvGrpSpPr>
        <p:grpSpPr>
          <a:xfrm>
            <a:off x="7968670" y="2985957"/>
            <a:ext cx="1482644" cy="410201"/>
            <a:chOff x="1388058" y="2599748"/>
            <a:chExt cx="1482644" cy="410201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9AEA4C4-FD62-7D41-A1BA-9DBC26E03F0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58F7E97-80E1-C94F-8EA0-30546C86F47F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519B048-7E89-5640-BCE6-2B7903D2847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F714E3D-260D-2B4A-BCFB-6168D0EBF757}"/>
              </a:ext>
            </a:extLst>
          </p:cNvPr>
          <p:cNvGrpSpPr/>
          <p:nvPr/>
        </p:nvGrpSpPr>
        <p:grpSpPr>
          <a:xfrm>
            <a:off x="7226607" y="5672593"/>
            <a:ext cx="1482644" cy="410201"/>
            <a:chOff x="1388058" y="2599748"/>
            <a:chExt cx="1482644" cy="410201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BB2ADEF-A500-8942-8858-FD939B6834B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05C5B71-14A0-6845-A89F-EF374BAE8361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1C0EE63-0038-B14C-99C8-30C44F6DC74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86" name="Textfeld 185">
            <a:extLst>
              <a:ext uri="{FF2B5EF4-FFF2-40B4-BE49-F238E27FC236}">
                <a16:creationId xmlns:a16="http://schemas.microsoft.com/office/drawing/2014/main" id="{3B2B696C-707D-6E45-A55E-DF23D92CA067}"/>
              </a:ext>
            </a:extLst>
          </p:cNvPr>
          <p:cNvSpPr txBox="1"/>
          <p:nvPr/>
        </p:nvSpPr>
        <p:spPr>
          <a:xfrm>
            <a:off x="7332105" y="578690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30</a:t>
            </a: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67F5F277-64A9-A24D-A5CA-4B2EB0973B7B}"/>
              </a:ext>
            </a:extLst>
          </p:cNvPr>
          <p:cNvSpPr txBox="1"/>
          <p:nvPr/>
        </p:nvSpPr>
        <p:spPr>
          <a:xfrm>
            <a:off x="7872697" y="5776987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60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5CA21FC1-70D7-DD49-A2A4-EF756E07B9E0}"/>
              </a:ext>
            </a:extLst>
          </p:cNvPr>
          <p:cNvSpPr txBox="1"/>
          <p:nvPr/>
        </p:nvSpPr>
        <p:spPr>
          <a:xfrm>
            <a:off x="8373306" y="577351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150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0359B9-F1FF-854B-A7E1-6F6C71DB4823}"/>
              </a:ext>
            </a:extLst>
          </p:cNvPr>
          <p:cNvSpPr txBox="1"/>
          <p:nvPr/>
        </p:nvSpPr>
        <p:spPr>
          <a:xfrm>
            <a:off x="8720951" y="5708766"/>
            <a:ext cx="916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Minuten</a:t>
            </a:r>
          </a:p>
        </p:txBody>
      </p: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E7C838D5-7E3D-B343-A5F9-8C104F090667}"/>
              </a:ext>
            </a:extLst>
          </p:cNvPr>
          <p:cNvGrpSpPr/>
          <p:nvPr/>
        </p:nvGrpSpPr>
        <p:grpSpPr>
          <a:xfrm>
            <a:off x="1172948" y="2973733"/>
            <a:ext cx="1482644" cy="410201"/>
            <a:chOff x="1388058" y="2599748"/>
            <a:chExt cx="1482644" cy="41020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22A1A1F-1AD3-084E-8FFA-DAF6B5E0EC5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35DD06B-0DD0-E943-BC53-1D5729D0D42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6FE35E8-8AFA-444C-B0A1-B7C5A4379C0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AED7A71-B1B1-E848-9966-18862ABA8DBA}"/>
              </a:ext>
            </a:extLst>
          </p:cNvPr>
          <p:cNvGrpSpPr/>
          <p:nvPr/>
        </p:nvGrpSpPr>
        <p:grpSpPr>
          <a:xfrm>
            <a:off x="2892132" y="2973733"/>
            <a:ext cx="1482644" cy="410201"/>
            <a:chOff x="1388058" y="2599748"/>
            <a:chExt cx="1482644" cy="410201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AA6A9585-3D74-0C49-AEB0-5B1B7D6100D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A4F20A2-7C49-A745-94A0-3207B92FBEA6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ACECCC3-7D62-1C40-84E1-8A71ADB81598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24B9415F-BEC7-5343-8C7B-BEF50116C0C3}"/>
              </a:ext>
            </a:extLst>
          </p:cNvPr>
          <p:cNvGrpSpPr/>
          <p:nvPr/>
        </p:nvGrpSpPr>
        <p:grpSpPr>
          <a:xfrm>
            <a:off x="4611316" y="2973733"/>
            <a:ext cx="1482644" cy="410201"/>
            <a:chOff x="1388058" y="2599748"/>
            <a:chExt cx="1482644" cy="41020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9D46C8E-902A-8F4E-BE47-17BE82B4846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25F1A08-0F76-9444-A9F6-C9D429B4B8B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2220934-37AB-6E43-AECC-4E1F33883AD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F4788E04-0EB0-FA41-94A6-FEA223FCA819}"/>
              </a:ext>
            </a:extLst>
          </p:cNvPr>
          <p:cNvGrpSpPr/>
          <p:nvPr/>
        </p:nvGrpSpPr>
        <p:grpSpPr>
          <a:xfrm>
            <a:off x="6330500" y="2973733"/>
            <a:ext cx="1482644" cy="410201"/>
            <a:chOff x="1388058" y="2599748"/>
            <a:chExt cx="1482644" cy="410201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FB37FA4-1AF7-C247-88E6-78ED1418BF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8CA8765-DC77-B044-BD68-521C743759A3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B8ABF45-C045-F14C-996B-C7DB1B939FC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2" name="Rechteck 111">
            <a:extLst>
              <a:ext uri="{FF2B5EF4-FFF2-40B4-BE49-F238E27FC236}">
                <a16:creationId xmlns:a16="http://schemas.microsoft.com/office/drawing/2014/main" id="{9D1EA91F-E3E7-4841-960C-694D15BFE8C5}"/>
              </a:ext>
            </a:extLst>
          </p:cNvPr>
          <p:cNvSpPr/>
          <p:nvPr/>
        </p:nvSpPr>
        <p:spPr>
          <a:xfrm>
            <a:off x="6573486" y="421010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0E0A2A1E-6D91-274A-8A11-E200E9047727}"/>
              </a:ext>
            </a:extLst>
          </p:cNvPr>
          <p:cNvSpPr txBox="1"/>
          <p:nvPr/>
        </p:nvSpPr>
        <p:spPr>
          <a:xfrm>
            <a:off x="2837226" y="4318173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C6373876-7142-974C-8A71-ED3804F6D941}"/>
              </a:ext>
            </a:extLst>
          </p:cNvPr>
          <p:cNvSpPr txBox="1"/>
          <p:nvPr/>
        </p:nvSpPr>
        <p:spPr>
          <a:xfrm>
            <a:off x="5142058" y="4359951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116" name="Abgerundetes Rechteck 115">
            <a:extLst>
              <a:ext uri="{FF2B5EF4-FFF2-40B4-BE49-F238E27FC236}">
                <a16:creationId xmlns:a16="http://schemas.microsoft.com/office/drawing/2014/main" id="{5B98B0A1-9C4F-1443-9E7E-8E9166C767E0}"/>
              </a:ext>
            </a:extLst>
          </p:cNvPr>
          <p:cNvSpPr/>
          <p:nvPr/>
        </p:nvSpPr>
        <p:spPr>
          <a:xfrm>
            <a:off x="6631282" y="4279841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667D4A94-3852-3646-992C-ED3AF7E4A528}"/>
              </a:ext>
            </a:extLst>
          </p:cNvPr>
          <p:cNvSpPr txBox="1"/>
          <p:nvPr/>
        </p:nvSpPr>
        <p:spPr>
          <a:xfrm>
            <a:off x="7200059" y="4366766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118" name="Abgerundetes Rechteck 117">
            <a:extLst>
              <a:ext uri="{FF2B5EF4-FFF2-40B4-BE49-F238E27FC236}">
                <a16:creationId xmlns:a16="http://schemas.microsoft.com/office/drawing/2014/main" id="{AFE6D0F5-19DF-A54F-8F6E-0C4093E84742}"/>
              </a:ext>
            </a:extLst>
          </p:cNvPr>
          <p:cNvSpPr/>
          <p:nvPr/>
        </p:nvSpPr>
        <p:spPr>
          <a:xfrm>
            <a:off x="8253706" y="4296074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EF6B496B-CD71-A248-B31D-A545E4DA22DE}"/>
              </a:ext>
            </a:extLst>
          </p:cNvPr>
          <p:cNvSpPr txBox="1"/>
          <p:nvPr/>
        </p:nvSpPr>
        <p:spPr>
          <a:xfrm>
            <a:off x="8833622" y="4359951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3E949F97-305A-3E40-99B2-DEF3D87A91F4}"/>
              </a:ext>
            </a:extLst>
          </p:cNvPr>
          <p:cNvSpPr txBox="1"/>
          <p:nvPr/>
        </p:nvSpPr>
        <p:spPr>
          <a:xfrm>
            <a:off x="6044130" y="42451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2481208-573C-6B4E-B334-FCE1D871BDE0}"/>
              </a:ext>
            </a:extLst>
          </p:cNvPr>
          <p:cNvSpPr/>
          <p:nvPr/>
        </p:nvSpPr>
        <p:spPr>
          <a:xfrm>
            <a:off x="4175465" y="4025515"/>
            <a:ext cx="966593" cy="9665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F3E99713-A46A-FA42-917E-08A924B8322B}"/>
              </a:ext>
            </a:extLst>
          </p:cNvPr>
          <p:cNvSpPr txBox="1"/>
          <p:nvPr/>
        </p:nvSpPr>
        <p:spPr>
          <a:xfrm>
            <a:off x="320447" y="3240761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in Minuten</a:t>
            </a:r>
          </a:p>
        </p:txBody>
      </p:sp>
      <p:sp>
        <p:nvSpPr>
          <p:cNvPr id="124" name="Textfeld 19">
            <a:extLst>
              <a:ext uri="{FF2B5EF4-FFF2-40B4-BE49-F238E27FC236}">
                <a16:creationId xmlns:a16="http://schemas.microsoft.com/office/drawing/2014/main" id="{3A7A44FC-BE97-4BEF-8B4A-F3097C30BB98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809056-00DB-4EDE-9A06-02E1873B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7</a:t>
            </a:fld>
            <a:endParaRPr lang="de-DE"/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E653AE09-B8D3-4200-96B5-88E3C4990396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64878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13476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Samstag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7ABBC3A6-6BB7-3C4C-A4D1-60587FCCC194}"/>
              </a:ext>
            </a:extLst>
          </p:cNvPr>
          <p:cNvGrpSpPr/>
          <p:nvPr/>
        </p:nvGrpSpPr>
        <p:grpSpPr>
          <a:xfrm>
            <a:off x="7968670" y="2985957"/>
            <a:ext cx="1482644" cy="410201"/>
            <a:chOff x="1388058" y="2599748"/>
            <a:chExt cx="1482644" cy="410201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9AEA4C4-FD62-7D41-A1BA-9DBC26E03F0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58F7E97-80E1-C94F-8EA0-30546C86F47F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519B048-7E89-5640-BCE6-2B7903D2847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F714E3D-260D-2B4A-BCFB-6168D0EBF757}"/>
              </a:ext>
            </a:extLst>
          </p:cNvPr>
          <p:cNvGrpSpPr/>
          <p:nvPr/>
        </p:nvGrpSpPr>
        <p:grpSpPr>
          <a:xfrm>
            <a:off x="7226607" y="5672593"/>
            <a:ext cx="1482644" cy="410201"/>
            <a:chOff x="1388058" y="2599748"/>
            <a:chExt cx="1482644" cy="410201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BB2ADEF-A500-8942-8858-FD939B6834B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05C5B71-14A0-6845-A89F-EF374BAE8361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1C0EE63-0038-B14C-99C8-30C44F6DC74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86" name="Textfeld 185">
            <a:extLst>
              <a:ext uri="{FF2B5EF4-FFF2-40B4-BE49-F238E27FC236}">
                <a16:creationId xmlns:a16="http://schemas.microsoft.com/office/drawing/2014/main" id="{3B2B696C-707D-6E45-A55E-DF23D92CA067}"/>
              </a:ext>
            </a:extLst>
          </p:cNvPr>
          <p:cNvSpPr txBox="1"/>
          <p:nvPr/>
        </p:nvSpPr>
        <p:spPr>
          <a:xfrm>
            <a:off x="7332105" y="578690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30</a:t>
            </a: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67F5F277-64A9-A24D-A5CA-4B2EB0973B7B}"/>
              </a:ext>
            </a:extLst>
          </p:cNvPr>
          <p:cNvSpPr txBox="1"/>
          <p:nvPr/>
        </p:nvSpPr>
        <p:spPr>
          <a:xfrm>
            <a:off x="7872697" y="5776987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60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5CA21FC1-70D7-DD49-A2A4-EF756E07B9E0}"/>
              </a:ext>
            </a:extLst>
          </p:cNvPr>
          <p:cNvSpPr txBox="1"/>
          <p:nvPr/>
        </p:nvSpPr>
        <p:spPr>
          <a:xfrm>
            <a:off x="8373306" y="577351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150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0359B9-F1FF-854B-A7E1-6F6C71DB4823}"/>
              </a:ext>
            </a:extLst>
          </p:cNvPr>
          <p:cNvSpPr txBox="1"/>
          <p:nvPr/>
        </p:nvSpPr>
        <p:spPr>
          <a:xfrm>
            <a:off x="8720951" y="5708766"/>
            <a:ext cx="916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Minuten</a:t>
            </a:r>
          </a:p>
        </p:txBody>
      </p: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E7C838D5-7E3D-B343-A5F9-8C104F090667}"/>
              </a:ext>
            </a:extLst>
          </p:cNvPr>
          <p:cNvGrpSpPr/>
          <p:nvPr/>
        </p:nvGrpSpPr>
        <p:grpSpPr>
          <a:xfrm>
            <a:off x="1172948" y="2973733"/>
            <a:ext cx="1482644" cy="410201"/>
            <a:chOff x="1388058" y="2599748"/>
            <a:chExt cx="1482644" cy="41020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22A1A1F-1AD3-084E-8FFA-DAF6B5E0EC5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35DD06B-0DD0-E943-BC53-1D5729D0D42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6FE35E8-8AFA-444C-B0A1-B7C5A4379C0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AED7A71-B1B1-E848-9966-18862ABA8DBA}"/>
              </a:ext>
            </a:extLst>
          </p:cNvPr>
          <p:cNvGrpSpPr/>
          <p:nvPr/>
        </p:nvGrpSpPr>
        <p:grpSpPr>
          <a:xfrm>
            <a:off x="2892132" y="2973733"/>
            <a:ext cx="1482644" cy="410201"/>
            <a:chOff x="1388058" y="2599748"/>
            <a:chExt cx="1482644" cy="410201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AA6A9585-3D74-0C49-AEB0-5B1B7D6100D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A4F20A2-7C49-A745-94A0-3207B92FBEA6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ACECCC3-7D62-1C40-84E1-8A71ADB81598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24B9415F-BEC7-5343-8C7B-BEF50116C0C3}"/>
              </a:ext>
            </a:extLst>
          </p:cNvPr>
          <p:cNvGrpSpPr/>
          <p:nvPr/>
        </p:nvGrpSpPr>
        <p:grpSpPr>
          <a:xfrm>
            <a:off x="4611316" y="2973733"/>
            <a:ext cx="1482644" cy="410201"/>
            <a:chOff x="1388058" y="2599748"/>
            <a:chExt cx="1482644" cy="41020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9D46C8E-902A-8F4E-BE47-17BE82B4846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25F1A08-0F76-9444-A9F6-C9D429B4B8B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2220934-37AB-6E43-AECC-4E1F33883AD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F4788E04-0EB0-FA41-94A6-FEA223FCA819}"/>
              </a:ext>
            </a:extLst>
          </p:cNvPr>
          <p:cNvGrpSpPr/>
          <p:nvPr/>
        </p:nvGrpSpPr>
        <p:grpSpPr>
          <a:xfrm>
            <a:off x="6330500" y="2973733"/>
            <a:ext cx="1482644" cy="410201"/>
            <a:chOff x="1388058" y="2599748"/>
            <a:chExt cx="1482644" cy="410201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FB37FA4-1AF7-C247-88E6-78ED1418BF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8CA8765-DC77-B044-BD68-521C743759A3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B8ABF45-C045-F14C-996B-C7DB1B939FC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2" name="Rechteck 111">
            <a:extLst>
              <a:ext uri="{FF2B5EF4-FFF2-40B4-BE49-F238E27FC236}">
                <a16:creationId xmlns:a16="http://schemas.microsoft.com/office/drawing/2014/main" id="{9D1EA91F-E3E7-4841-960C-694D15BFE8C5}"/>
              </a:ext>
            </a:extLst>
          </p:cNvPr>
          <p:cNvSpPr/>
          <p:nvPr/>
        </p:nvSpPr>
        <p:spPr>
          <a:xfrm>
            <a:off x="6573486" y="421010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0E0A2A1E-6D91-274A-8A11-E200E9047727}"/>
              </a:ext>
            </a:extLst>
          </p:cNvPr>
          <p:cNvSpPr txBox="1"/>
          <p:nvPr/>
        </p:nvSpPr>
        <p:spPr>
          <a:xfrm>
            <a:off x="2837226" y="4318173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C6373876-7142-974C-8A71-ED3804F6D941}"/>
              </a:ext>
            </a:extLst>
          </p:cNvPr>
          <p:cNvSpPr txBox="1"/>
          <p:nvPr/>
        </p:nvSpPr>
        <p:spPr>
          <a:xfrm>
            <a:off x="5142058" y="4359951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116" name="Abgerundetes Rechteck 115">
            <a:extLst>
              <a:ext uri="{FF2B5EF4-FFF2-40B4-BE49-F238E27FC236}">
                <a16:creationId xmlns:a16="http://schemas.microsoft.com/office/drawing/2014/main" id="{5B98B0A1-9C4F-1443-9E7E-8E9166C767E0}"/>
              </a:ext>
            </a:extLst>
          </p:cNvPr>
          <p:cNvSpPr/>
          <p:nvPr/>
        </p:nvSpPr>
        <p:spPr>
          <a:xfrm>
            <a:off x="6631282" y="4279841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667D4A94-3852-3646-992C-ED3AF7E4A528}"/>
              </a:ext>
            </a:extLst>
          </p:cNvPr>
          <p:cNvSpPr txBox="1"/>
          <p:nvPr/>
        </p:nvSpPr>
        <p:spPr>
          <a:xfrm>
            <a:off x="7200059" y="4366766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118" name="Abgerundetes Rechteck 117">
            <a:extLst>
              <a:ext uri="{FF2B5EF4-FFF2-40B4-BE49-F238E27FC236}">
                <a16:creationId xmlns:a16="http://schemas.microsoft.com/office/drawing/2014/main" id="{AFE6D0F5-19DF-A54F-8F6E-0C4093E84742}"/>
              </a:ext>
            </a:extLst>
          </p:cNvPr>
          <p:cNvSpPr/>
          <p:nvPr/>
        </p:nvSpPr>
        <p:spPr>
          <a:xfrm>
            <a:off x="8253706" y="4296074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EF6B496B-CD71-A248-B31D-A545E4DA22DE}"/>
              </a:ext>
            </a:extLst>
          </p:cNvPr>
          <p:cNvSpPr txBox="1"/>
          <p:nvPr/>
        </p:nvSpPr>
        <p:spPr>
          <a:xfrm>
            <a:off x="8839852" y="4357731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3E949F97-305A-3E40-99B2-DEF3D87A91F4}"/>
              </a:ext>
            </a:extLst>
          </p:cNvPr>
          <p:cNvSpPr txBox="1"/>
          <p:nvPr/>
        </p:nvSpPr>
        <p:spPr>
          <a:xfrm>
            <a:off x="6044130" y="42451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2481208-573C-6B4E-B334-FCE1D871BDE0}"/>
              </a:ext>
            </a:extLst>
          </p:cNvPr>
          <p:cNvSpPr/>
          <p:nvPr/>
        </p:nvSpPr>
        <p:spPr>
          <a:xfrm>
            <a:off x="4175465" y="4025515"/>
            <a:ext cx="966593" cy="9665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F3E99713-A46A-FA42-917E-08A924B8322B}"/>
              </a:ext>
            </a:extLst>
          </p:cNvPr>
          <p:cNvSpPr txBox="1"/>
          <p:nvPr/>
        </p:nvSpPr>
        <p:spPr>
          <a:xfrm>
            <a:off x="320447" y="3240761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in Minuten</a:t>
            </a:r>
          </a:p>
        </p:txBody>
      </p:sp>
      <p:sp>
        <p:nvSpPr>
          <p:cNvPr id="124" name="Textfeld 19">
            <a:extLst>
              <a:ext uri="{FF2B5EF4-FFF2-40B4-BE49-F238E27FC236}">
                <a16:creationId xmlns:a16="http://schemas.microsoft.com/office/drawing/2014/main" id="{106CAA07-E9A7-4035-A898-8D2D0591064B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EDCAB34-F04B-4491-9B19-D277F750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8</a:t>
            </a:fld>
            <a:endParaRPr lang="de-DE"/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731CF92E-9811-438F-8CCD-20BC2F5E478F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01929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43391"/>
              </p:ext>
            </p:extLst>
          </p:nvPr>
        </p:nvGraphicFramePr>
        <p:xfrm>
          <a:off x="320447" y="399300"/>
          <a:ext cx="9272584" cy="339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Sonntag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1197057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</a:tbl>
          </a:graphicData>
        </a:graphic>
      </p:graphicFrame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7ABBC3A6-6BB7-3C4C-A4D1-60587FCCC194}"/>
              </a:ext>
            </a:extLst>
          </p:cNvPr>
          <p:cNvGrpSpPr/>
          <p:nvPr/>
        </p:nvGrpSpPr>
        <p:grpSpPr>
          <a:xfrm>
            <a:off x="7968670" y="2985957"/>
            <a:ext cx="1482644" cy="410201"/>
            <a:chOff x="1388058" y="2599748"/>
            <a:chExt cx="1482644" cy="410201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9AEA4C4-FD62-7D41-A1BA-9DBC26E03F0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58F7E97-80E1-C94F-8EA0-30546C86F47F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519B048-7E89-5640-BCE6-2B7903D2847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26BC65-761E-D44E-9446-4146378C06C1}"/>
              </a:ext>
            </a:extLst>
          </p:cNvPr>
          <p:cNvGrpSpPr/>
          <p:nvPr/>
        </p:nvGrpSpPr>
        <p:grpSpPr>
          <a:xfrm>
            <a:off x="244134" y="5077750"/>
            <a:ext cx="7346851" cy="285793"/>
            <a:chOff x="244134" y="5096038"/>
            <a:chExt cx="7346851" cy="285793"/>
          </a:xfrm>
        </p:grpSpPr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F6657037-636D-DF47-BD70-1DFF49D15B54}"/>
                </a:ext>
              </a:extLst>
            </p:cNvPr>
            <p:cNvSpPr txBox="1"/>
            <p:nvPr/>
          </p:nvSpPr>
          <p:spPr>
            <a:xfrm>
              <a:off x="244134" y="509797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Medien:</a:t>
              </a:r>
            </a:p>
          </p:txBody>
        </p:sp>
        <p:sp>
          <p:nvSpPr>
            <p:cNvPr id="426" name="Textfeld 425">
              <a:extLst>
                <a:ext uri="{FF2B5EF4-FFF2-40B4-BE49-F238E27FC236}">
                  <a16:creationId xmlns:a16="http://schemas.microsoft.com/office/drawing/2014/main" id="{C513A562-2DA8-2F48-81D5-B5B9F72F8FFD}"/>
                </a:ext>
              </a:extLst>
            </p:cNvPr>
            <p:cNvSpPr txBox="1"/>
            <p:nvPr/>
          </p:nvSpPr>
          <p:spPr>
            <a:xfrm>
              <a:off x="5357539" y="5104832"/>
              <a:ext cx="1389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Wie </a:t>
              </a:r>
              <a:r>
                <a:rPr lang="de-DE" sz="1200" dirty="0"/>
                <a:t>fühlst du dich</a:t>
              </a:r>
              <a:r>
                <a:rPr lang="de-DE" sz="1200" b="1" dirty="0"/>
                <a:t>?</a:t>
              </a:r>
            </a:p>
          </p:txBody>
        </p:sp>
        <p:sp>
          <p:nvSpPr>
            <p:cNvPr id="482" name="Textfeld 481">
              <a:extLst>
                <a:ext uri="{FF2B5EF4-FFF2-40B4-BE49-F238E27FC236}">
                  <a16:creationId xmlns:a16="http://schemas.microsoft.com/office/drawing/2014/main" id="{B702744A-96DB-7D4C-9278-7A7BA3EB629E}"/>
                </a:ext>
              </a:extLst>
            </p:cNvPr>
            <p:cNvSpPr txBox="1"/>
            <p:nvPr/>
          </p:nvSpPr>
          <p:spPr>
            <a:xfrm>
              <a:off x="7124895" y="5096038"/>
              <a:ext cx="466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Zeit:</a:t>
              </a:r>
            </a:p>
          </p:txBody>
        </p:sp>
      </p:grp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49260" y="548169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F714E3D-260D-2B4A-BCFB-6168D0EBF757}"/>
              </a:ext>
            </a:extLst>
          </p:cNvPr>
          <p:cNvGrpSpPr/>
          <p:nvPr/>
        </p:nvGrpSpPr>
        <p:grpSpPr>
          <a:xfrm>
            <a:off x="7226607" y="5672593"/>
            <a:ext cx="1482644" cy="410201"/>
            <a:chOff x="1388058" y="2599748"/>
            <a:chExt cx="1482644" cy="410201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BB2ADEF-A500-8942-8858-FD939B6834B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05C5B71-14A0-6845-A89F-EF374BAE8361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1C0EE63-0038-B14C-99C8-30C44F6DC74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86" name="Textfeld 185">
            <a:extLst>
              <a:ext uri="{FF2B5EF4-FFF2-40B4-BE49-F238E27FC236}">
                <a16:creationId xmlns:a16="http://schemas.microsoft.com/office/drawing/2014/main" id="{3B2B696C-707D-6E45-A55E-DF23D92CA067}"/>
              </a:ext>
            </a:extLst>
          </p:cNvPr>
          <p:cNvSpPr txBox="1"/>
          <p:nvPr/>
        </p:nvSpPr>
        <p:spPr>
          <a:xfrm>
            <a:off x="7332105" y="578690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30</a:t>
            </a: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67F5F277-64A9-A24D-A5CA-4B2EB0973B7B}"/>
              </a:ext>
            </a:extLst>
          </p:cNvPr>
          <p:cNvSpPr txBox="1"/>
          <p:nvPr/>
        </p:nvSpPr>
        <p:spPr>
          <a:xfrm>
            <a:off x="7872697" y="5776987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60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5CA21FC1-70D7-DD49-A2A4-EF756E07B9E0}"/>
              </a:ext>
            </a:extLst>
          </p:cNvPr>
          <p:cNvSpPr txBox="1"/>
          <p:nvPr/>
        </p:nvSpPr>
        <p:spPr>
          <a:xfrm>
            <a:off x="8373306" y="5773519"/>
            <a:ext cx="272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150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0359B9-F1FF-854B-A7E1-6F6C71DB4823}"/>
              </a:ext>
            </a:extLst>
          </p:cNvPr>
          <p:cNvSpPr txBox="1"/>
          <p:nvPr/>
        </p:nvSpPr>
        <p:spPr>
          <a:xfrm>
            <a:off x="8720951" y="5708766"/>
            <a:ext cx="916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Minuten</a:t>
            </a:r>
          </a:p>
        </p:txBody>
      </p: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E7C838D5-7E3D-B343-A5F9-8C104F090667}"/>
              </a:ext>
            </a:extLst>
          </p:cNvPr>
          <p:cNvGrpSpPr/>
          <p:nvPr/>
        </p:nvGrpSpPr>
        <p:grpSpPr>
          <a:xfrm>
            <a:off x="1172948" y="2973733"/>
            <a:ext cx="1482644" cy="410201"/>
            <a:chOff x="1388058" y="2599748"/>
            <a:chExt cx="1482644" cy="41020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22A1A1F-1AD3-084E-8FFA-DAF6B5E0EC5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35DD06B-0DD0-E943-BC53-1D5729D0D42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6FE35E8-8AFA-444C-B0A1-B7C5A4379C0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AED7A71-B1B1-E848-9966-18862ABA8DBA}"/>
              </a:ext>
            </a:extLst>
          </p:cNvPr>
          <p:cNvGrpSpPr/>
          <p:nvPr/>
        </p:nvGrpSpPr>
        <p:grpSpPr>
          <a:xfrm>
            <a:off x="2892132" y="2973733"/>
            <a:ext cx="1482644" cy="410201"/>
            <a:chOff x="1388058" y="2599748"/>
            <a:chExt cx="1482644" cy="410201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AA6A9585-3D74-0C49-AEB0-5B1B7D6100D4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A4F20A2-7C49-A745-94A0-3207B92FBEA6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ACECCC3-7D62-1C40-84E1-8A71ADB81598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24B9415F-BEC7-5343-8C7B-BEF50116C0C3}"/>
              </a:ext>
            </a:extLst>
          </p:cNvPr>
          <p:cNvGrpSpPr/>
          <p:nvPr/>
        </p:nvGrpSpPr>
        <p:grpSpPr>
          <a:xfrm>
            <a:off x="4611316" y="2973733"/>
            <a:ext cx="1482644" cy="410201"/>
            <a:chOff x="1388058" y="2599748"/>
            <a:chExt cx="1482644" cy="41020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9D46C8E-902A-8F4E-BE47-17BE82B48462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25F1A08-0F76-9444-A9F6-C9D429B4B8B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2220934-37AB-6E43-AECC-4E1F33883AD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F4788E04-0EB0-FA41-94A6-FEA223FCA819}"/>
              </a:ext>
            </a:extLst>
          </p:cNvPr>
          <p:cNvGrpSpPr/>
          <p:nvPr/>
        </p:nvGrpSpPr>
        <p:grpSpPr>
          <a:xfrm>
            <a:off x="6330500" y="2973733"/>
            <a:ext cx="1482644" cy="410201"/>
            <a:chOff x="1388058" y="2599748"/>
            <a:chExt cx="1482644" cy="410201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FB37FA4-1AF7-C247-88E6-78ED1418BF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8CA8765-DC77-B044-BD68-521C743759A3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B8ABF45-C045-F14C-996B-C7DB1B939FC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2" name="Rechteck 111">
            <a:extLst>
              <a:ext uri="{FF2B5EF4-FFF2-40B4-BE49-F238E27FC236}">
                <a16:creationId xmlns:a16="http://schemas.microsoft.com/office/drawing/2014/main" id="{9D1EA91F-E3E7-4841-960C-694D15BFE8C5}"/>
              </a:ext>
            </a:extLst>
          </p:cNvPr>
          <p:cNvSpPr/>
          <p:nvPr/>
        </p:nvSpPr>
        <p:spPr>
          <a:xfrm>
            <a:off x="6573486" y="421010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0E0A2A1E-6D91-274A-8A11-E200E9047727}"/>
              </a:ext>
            </a:extLst>
          </p:cNvPr>
          <p:cNvSpPr txBox="1"/>
          <p:nvPr/>
        </p:nvSpPr>
        <p:spPr>
          <a:xfrm>
            <a:off x="2837226" y="4318173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C6373876-7142-974C-8A71-ED3804F6D941}"/>
              </a:ext>
            </a:extLst>
          </p:cNvPr>
          <p:cNvSpPr txBox="1"/>
          <p:nvPr/>
        </p:nvSpPr>
        <p:spPr>
          <a:xfrm>
            <a:off x="5142058" y="4359951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116" name="Abgerundetes Rechteck 115">
            <a:extLst>
              <a:ext uri="{FF2B5EF4-FFF2-40B4-BE49-F238E27FC236}">
                <a16:creationId xmlns:a16="http://schemas.microsoft.com/office/drawing/2014/main" id="{5B98B0A1-9C4F-1443-9E7E-8E9166C767E0}"/>
              </a:ext>
            </a:extLst>
          </p:cNvPr>
          <p:cNvSpPr/>
          <p:nvPr/>
        </p:nvSpPr>
        <p:spPr>
          <a:xfrm>
            <a:off x="6631282" y="4279841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667D4A94-3852-3646-992C-ED3AF7E4A528}"/>
              </a:ext>
            </a:extLst>
          </p:cNvPr>
          <p:cNvSpPr txBox="1"/>
          <p:nvPr/>
        </p:nvSpPr>
        <p:spPr>
          <a:xfrm>
            <a:off x="7200059" y="4366766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118" name="Abgerundetes Rechteck 117">
            <a:extLst>
              <a:ext uri="{FF2B5EF4-FFF2-40B4-BE49-F238E27FC236}">
                <a16:creationId xmlns:a16="http://schemas.microsoft.com/office/drawing/2014/main" id="{AFE6D0F5-19DF-A54F-8F6E-0C4093E84742}"/>
              </a:ext>
            </a:extLst>
          </p:cNvPr>
          <p:cNvSpPr/>
          <p:nvPr/>
        </p:nvSpPr>
        <p:spPr>
          <a:xfrm>
            <a:off x="8253706" y="4296074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EF6B496B-CD71-A248-B31D-A545E4DA22DE}"/>
              </a:ext>
            </a:extLst>
          </p:cNvPr>
          <p:cNvSpPr txBox="1"/>
          <p:nvPr/>
        </p:nvSpPr>
        <p:spPr>
          <a:xfrm>
            <a:off x="8824569" y="4359951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3E949F97-305A-3E40-99B2-DEF3D87A91F4}"/>
              </a:ext>
            </a:extLst>
          </p:cNvPr>
          <p:cNvSpPr txBox="1"/>
          <p:nvPr/>
        </p:nvSpPr>
        <p:spPr>
          <a:xfrm>
            <a:off x="6044130" y="42451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2481208-573C-6B4E-B334-FCE1D871BDE0}"/>
              </a:ext>
            </a:extLst>
          </p:cNvPr>
          <p:cNvSpPr/>
          <p:nvPr/>
        </p:nvSpPr>
        <p:spPr>
          <a:xfrm>
            <a:off x="4175465" y="4025515"/>
            <a:ext cx="966593" cy="9665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F3E99713-A46A-FA42-917E-08A924B8322B}"/>
              </a:ext>
            </a:extLst>
          </p:cNvPr>
          <p:cNvSpPr txBox="1"/>
          <p:nvPr/>
        </p:nvSpPr>
        <p:spPr>
          <a:xfrm>
            <a:off x="320447" y="3240761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in Minuten</a:t>
            </a:r>
          </a:p>
        </p:txBody>
      </p:sp>
      <p:sp>
        <p:nvSpPr>
          <p:cNvPr id="124" name="Textfeld 19">
            <a:extLst>
              <a:ext uri="{FF2B5EF4-FFF2-40B4-BE49-F238E27FC236}">
                <a16:creationId xmlns:a16="http://schemas.microsoft.com/office/drawing/2014/main" id="{C6A68399-9DE1-4C71-8129-43042484754F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F3FA6B-1652-471A-BD04-9A6FFD94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9</a:t>
            </a:fld>
            <a:endParaRPr lang="de-DE"/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782ECDC0-8AED-464F-8D7D-E23E61498312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209212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918</Words>
  <Application>Microsoft Office PowerPoint</Application>
  <PresentationFormat>A4-Papier (210 x 297 mm)</PresentationFormat>
  <Paragraphs>423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Cooper Black</vt:lpstr>
      <vt:lpstr>Druckschrift BY WOK Medium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Meile</cp:lastModifiedBy>
  <cp:revision>165</cp:revision>
  <cp:lastPrinted>2021-05-05T13:06:30Z</cp:lastPrinted>
  <dcterms:created xsi:type="dcterms:W3CDTF">2021-04-14T07:29:35Z</dcterms:created>
  <dcterms:modified xsi:type="dcterms:W3CDTF">2021-12-03T11:15:22Z</dcterms:modified>
</cp:coreProperties>
</file>