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6"/>
  </p:notesMasterIdLst>
  <p:sldIdLst>
    <p:sldId id="256" r:id="rId3"/>
    <p:sldId id="263" r:id="rId4"/>
    <p:sldId id="260" r:id="rId5"/>
    <p:sldId id="270" r:id="rId6"/>
    <p:sldId id="271" r:id="rId7"/>
    <p:sldId id="272" r:id="rId8"/>
    <p:sldId id="273" r:id="rId9"/>
    <p:sldId id="274" r:id="rId10"/>
    <p:sldId id="275" r:id="rId11"/>
    <p:sldId id="267" r:id="rId12"/>
    <p:sldId id="268" r:id="rId13"/>
    <p:sldId id="276" r:id="rId14"/>
    <p:sldId id="284" r:id="rId15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/>
    <p:restoredTop sz="94872"/>
  </p:normalViewPr>
  <p:slideViewPr>
    <p:cSldViewPr snapToGrid="0" snapToObjects="1">
      <p:cViewPr varScale="1">
        <p:scale>
          <a:sx n="155" d="100"/>
          <a:sy n="155" d="100"/>
        </p:scale>
        <p:origin x="212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01A78-D36A-CA4A-99B9-C9A820220593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C7D82-EE41-9443-B907-BEF2641DB4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93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769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28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252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17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345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109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759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676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475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15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1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5B83-9DAA-4B39-B1F5-F4E1CEBFAE03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3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A41D-5491-4ECC-88D0-58C5CC84E035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98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4D99-E3F5-47FD-9E77-55708FC7A4F4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7374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797A-E672-4323-B01C-3E21ADDE98F4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58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749F-B831-4B10-98CD-4E48AF9AEB2A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3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0921-A46C-4BE4-9138-8B3B12C8C02E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756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9651-D618-4F0F-BA3F-ACCD4C6ADE55}" type="datetime1">
              <a:rPr lang="de-DE" smtClean="0"/>
              <a:t>01.12.2021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218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2280-ECC6-4599-BDA9-E917FE134F10}" type="datetime1">
              <a:rPr lang="de-DE" smtClean="0"/>
              <a:t>01.12.2021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5476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2FD-51D0-4B27-91CD-94618E27B598}" type="datetime1">
              <a:rPr lang="de-DE" smtClean="0"/>
              <a:t>01.12.2021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1262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6C89-94DA-4C64-8605-BECA5C755D5C}" type="datetime1">
              <a:rPr lang="de-DE" smtClean="0"/>
              <a:t>01.12.2021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63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4908-F5D4-4499-9206-8FBC38A66F6B}" type="datetime1">
              <a:rPr lang="de-DE" smtClean="0"/>
              <a:t>01.12.2021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72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3CED-814E-4ADE-B942-2931826BA88A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147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278B-306D-459B-A604-8D60F8EF0F90}" type="datetime1">
              <a:rPr lang="de-DE" smtClean="0"/>
              <a:t>01.12.2021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561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3ECC-2591-45CF-97D3-86E178E9E1F4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321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4BC3-9EB3-4C0C-A60E-B6C6AF6EF095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86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A8CC-1A51-41A6-9944-0A4E4616ADE5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39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E0DE-3795-4A26-9381-A1820439DF59}" type="datetime1">
              <a:rPr lang="de-DE" smtClean="0"/>
              <a:t>01.12.2021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04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9691-7DE3-43C3-9070-96CF556A9D23}" type="datetime1">
              <a:rPr lang="de-DE" smtClean="0"/>
              <a:t>01.12.2021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03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425A-14DE-444A-976B-99DEA2D26E70}" type="datetime1">
              <a:rPr lang="de-DE" smtClean="0"/>
              <a:t>01.12.2021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45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A1F1-82C9-4E5B-86DD-B933B6995F74}" type="datetime1">
              <a:rPr lang="de-DE" smtClean="0"/>
              <a:t>01.12.2021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07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2EB-2BB7-4D9B-A336-CEDBED86BE7A}" type="datetime1">
              <a:rPr lang="de-DE" smtClean="0"/>
              <a:t>01.12.2021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02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A97D-C904-4594-B1CA-D884F04B94E9}" type="datetime1">
              <a:rPr lang="de-DE" smtClean="0"/>
              <a:t>01.12.2021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90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A066F-96AD-4CF5-A8AB-032EC04B099D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39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21114-D82E-4BB2-8B56-7820304ECFCD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98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hyperlink" Target="http://www.pixabay.com/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creativecommons.org/licenses/by/4.0/legalcode.de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ixabay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xabay.com/" TargetMode="External"/><Relationship Id="rId4" Type="http://schemas.openxmlformats.org/officeDocument/2006/relationships/hyperlink" Target="https://creativecommons.org/licenses/by/4.0/legalcode.d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abay.com/" TargetMode="External"/><Relationship Id="rId2" Type="http://schemas.openxmlformats.org/officeDocument/2006/relationships/hyperlink" Target="https://creativecommons.org/licenses/by/4.0/legalcode.de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emf"/><Relationship Id="rId7" Type="http://schemas.openxmlformats.org/officeDocument/2006/relationships/hyperlink" Target="http://www.pixabay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4.0/legalcode.de" TargetMode="Externa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1D3B0E32-E21E-184E-907D-58129A010AD3}"/>
              </a:ext>
            </a:extLst>
          </p:cNvPr>
          <p:cNvSpPr txBox="1"/>
          <p:nvPr/>
        </p:nvSpPr>
        <p:spPr>
          <a:xfrm>
            <a:off x="0" y="841919"/>
            <a:ext cx="99060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850" b="1" dirty="0">
                <a:latin typeface="Cooper Black" panose="0208090404030B020404" pitchFamily="18" charset="77"/>
              </a:rPr>
              <a:t>Medientagebuch</a:t>
            </a:r>
          </a:p>
          <a:p>
            <a:pPr algn="ctr"/>
            <a:r>
              <a:rPr lang="de-DE" sz="3250" b="1" dirty="0">
                <a:latin typeface="Cooper Black" panose="0208090404030B020404" pitchFamily="18" charset="77"/>
              </a:rPr>
              <a:t>von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833813B-70F9-2B4F-B589-A7C860AA2B87}"/>
              </a:ext>
            </a:extLst>
          </p:cNvPr>
          <p:cNvSpPr txBox="1"/>
          <p:nvPr/>
        </p:nvSpPr>
        <p:spPr>
          <a:xfrm>
            <a:off x="599445" y="5527753"/>
            <a:ext cx="8897394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50" b="1" dirty="0">
                <a:latin typeface="Cooper Black" panose="0208090404030B020404" pitchFamily="18" charset="77"/>
              </a:rPr>
              <a:t>Woche vom   __________    bis      __________ </a:t>
            </a:r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200140F1-70B6-9B4E-B1EC-B548B88D2BE7}"/>
              </a:ext>
            </a:extLst>
          </p:cNvPr>
          <p:cNvCxnSpPr>
            <a:cxnSpLocks/>
          </p:cNvCxnSpPr>
          <p:nvPr/>
        </p:nvCxnSpPr>
        <p:spPr>
          <a:xfrm>
            <a:off x="2005964" y="3032748"/>
            <a:ext cx="581120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2A904B3-7F41-F44E-B0FA-DC4F42435A88}"/>
              </a:ext>
            </a:extLst>
          </p:cNvPr>
          <p:cNvGrpSpPr/>
          <p:nvPr/>
        </p:nvGrpSpPr>
        <p:grpSpPr>
          <a:xfrm>
            <a:off x="1211297" y="3768184"/>
            <a:ext cx="7400539" cy="911260"/>
            <a:chOff x="887329" y="3871273"/>
            <a:chExt cx="7400539" cy="911260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5B1D2E3-F335-5D4A-B256-829C59FCB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59097" y="4055422"/>
              <a:ext cx="539307" cy="539307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2A787D20-69DE-7D43-9AFC-87A306C1F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9057" y="4055422"/>
              <a:ext cx="561230" cy="539307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C47A93B8-0D6B-DC4A-B196-5AF37436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0940" y="4055422"/>
              <a:ext cx="413749" cy="539307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4ED3A576-8E96-7047-993E-FC1342B3C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15342" y="3871273"/>
              <a:ext cx="1227803" cy="91126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EF6C25F5-82A1-2B43-9D58-B1DE8B425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7329" y="3993554"/>
              <a:ext cx="691115" cy="691115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CBAA7D31-B33D-4C4E-AAE8-CEDA14E5C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31020" y="4144668"/>
              <a:ext cx="205495" cy="360813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15C4AEDC-5578-254D-977D-CBB8AF136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23798" y="3895216"/>
              <a:ext cx="626569" cy="626569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D21A76EA-EA48-B146-9AD5-EF304048F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17170" y="4202101"/>
              <a:ext cx="470698" cy="303380"/>
            </a:xfrm>
            <a:prstGeom prst="rect">
              <a:avLst/>
            </a:prstGeom>
          </p:spPr>
        </p:pic>
      </p:grpSp>
      <p:sp>
        <p:nvSpPr>
          <p:cNvPr id="22" name="Textfeld 19">
            <a:extLst>
              <a:ext uri="{FF2B5EF4-FFF2-40B4-BE49-F238E27FC236}">
                <a16:creationId xmlns:a16="http://schemas.microsoft.com/office/drawing/2014/main" id="{FCBF6E01-D48B-4AE5-921C-0449E87B2BE3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5FB3C0B-B537-4E74-985E-92288E4C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1</a:t>
            </a:fld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F581080-E2BA-4366-8695-88DE73DC65E0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1522733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feld 167">
            <a:extLst>
              <a:ext uri="{FF2B5EF4-FFF2-40B4-BE49-F238E27FC236}">
                <a16:creationId xmlns:a16="http://schemas.microsoft.com/office/drawing/2014/main" id="{F28E69BF-212A-C54C-BB80-55576FBECD5F}"/>
              </a:ext>
            </a:extLst>
          </p:cNvPr>
          <p:cNvSpPr txBox="1"/>
          <p:nvPr/>
        </p:nvSpPr>
        <p:spPr>
          <a:xfrm>
            <a:off x="405856" y="442879"/>
            <a:ext cx="277619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Meine Auswertung – 1. Teil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F69A162-924C-F244-81D9-5B9C67E29DAE}"/>
              </a:ext>
            </a:extLst>
          </p:cNvPr>
          <p:cNvSpPr txBox="1"/>
          <p:nvPr/>
        </p:nvSpPr>
        <p:spPr>
          <a:xfrm>
            <a:off x="405856" y="1220678"/>
            <a:ext cx="2538195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Mediennutzung im Durchschnitt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764900E-BF1C-504F-8112-BE4DCEEEB152}"/>
              </a:ext>
            </a:extLst>
          </p:cNvPr>
          <p:cNvSpPr txBox="1"/>
          <p:nvPr/>
        </p:nvSpPr>
        <p:spPr>
          <a:xfrm>
            <a:off x="424144" y="1502468"/>
            <a:ext cx="5329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Zeichne die Gesamtzeit von Montag bis Sonntag ein. Teile (÷) das Ergebnis durch 7.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3827209-0AA7-3446-907D-89B77F7179BA}"/>
              </a:ext>
            </a:extLst>
          </p:cNvPr>
          <p:cNvSpPr txBox="1"/>
          <p:nvPr/>
        </p:nvSpPr>
        <p:spPr>
          <a:xfrm>
            <a:off x="658127" y="3734095"/>
            <a:ext cx="2040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Ich habe im Durchschnitt 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66D1A73C-8B99-5E4F-AF5B-5F20BE8AC53E}"/>
              </a:ext>
            </a:extLst>
          </p:cNvPr>
          <p:cNvGrpSpPr/>
          <p:nvPr/>
        </p:nvGrpSpPr>
        <p:grpSpPr>
          <a:xfrm>
            <a:off x="1032050" y="2143225"/>
            <a:ext cx="821784" cy="842941"/>
            <a:chOff x="6808462" y="4063731"/>
            <a:chExt cx="821784" cy="842941"/>
          </a:xfrm>
        </p:grpSpPr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9F3BE5E7-70E9-D54A-916B-304837078817}"/>
                </a:ext>
              </a:extLst>
            </p:cNvPr>
            <p:cNvGrpSpPr/>
            <p:nvPr/>
          </p:nvGrpSpPr>
          <p:grpSpPr>
            <a:xfrm>
              <a:off x="6854531" y="4130917"/>
              <a:ext cx="212041" cy="718961"/>
              <a:chOff x="4663862" y="3954178"/>
              <a:chExt cx="290087" cy="983591"/>
            </a:xfrm>
          </p:grpSpPr>
          <p:grpSp>
            <p:nvGrpSpPr>
              <p:cNvPr id="64" name="Gruppieren 63">
                <a:extLst>
                  <a:ext uri="{FF2B5EF4-FFF2-40B4-BE49-F238E27FC236}">
                    <a16:creationId xmlns:a16="http://schemas.microsoft.com/office/drawing/2014/main" id="{07E3DB91-5F72-8147-8958-D1040F4F62F6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00C8476A-339E-1547-ABBD-D5EFA3783874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4" name="Gerade Verbindung 73">
                  <a:extLst>
                    <a:ext uri="{FF2B5EF4-FFF2-40B4-BE49-F238E27FC236}">
                      <a16:creationId xmlns:a16="http://schemas.microsoft.com/office/drawing/2014/main" id="{449193B2-FB25-3942-964A-F5D80EAD3D00}"/>
                    </a:ext>
                  </a:extLst>
                </p:cNvPr>
                <p:cNvCxnSpPr>
                  <a:endCxn id="7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Gerade Verbindung 74">
                  <a:extLst>
                    <a:ext uri="{FF2B5EF4-FFF2-40B4-BE49-F238E27FC236}">
                      <a16:creationId xmlns:a16="http://schemas.microsoft.com/office/drawing/2014/main" id="{15F2184B-4471-2A45-9E03-34AB291C0CB9}"/>
                    </a:ext>
                  </a:extLst>
                </p:cNvPr>
                <p:cNvCxnSpPr>
                  <a:stCxn id="73" idx="2"/>
                  <a:endCxn id="7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uppieren 64">
                <a:extLst>
                  <a:ext uri="{FF2B5EF4-FFF2-40B4-BE49-F238E27FC236}">
                    <a16:creationId xmlns:a16="http://schemas.microsoft.com/office/drawing/2014/main" id="{9C8C00F6-1660-6C47-BF36-5FB2BAEB103E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711574A7-EA02-D54A-B65F-B65E0F630CAF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1" name="Gerade Verbindung 70">
                  <a:extLst>
                    <a:ext uri="{FF2B5EF4-FFF2-40B4-BE49-F238E27FC236}">
                      <a16:creationId xmlns:a16="http://schemas.microsoft.com/office/drawing/2014/main" id="{34C47993-AFD6-EC48-80E2-5107BC95BA68}"/>
                    </a:ext>
                  </a:extLst>
                </p:cNvPr>
                <p:cNvCxnSpPr>
                  <a:endCxn id="7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Gerade Verbindung 71">
                  <a:extLst>
                    <a:ext uri="{FF2B5EF4-FFF2-40B4-BE49-F238E27FC236}">
                      <a16:creationId xmlns:a16="http://schemas.microsoft.com/office/drawing/2014/main" id="{ED432FA6-F88F-7741-A798-4CC2180A92C9}"/>
                    </a:ext>
                  </a:extLst>
                </p:cNvPr>
                <p:cNvCxnSpPr>
                  <a:stCxn id="70" idx="2"/>
                  <a:endCxn id="7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uppieren 65">
                <a:extLst>
                  <a:ext uri="{FF2B5EF4-FFF2-40B4-BE49-F238E27FC236}">
                    <a16:creationId xmlns:a16="http://schemas.microsoft.com/office/drawing/2014/main" id="{89CA9EFC-B52B-2144-9690-462C0C6DED90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A70F6ED4-B815-D945-A1F9-DFFE93C14FF4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8" name="Gerade Verbindung 67">
                  <a:extLst>
                    <a:ext uri="{FF2B5EF4-FFF2-40B4-BE49-F238E27FC236}">
                      <a16:creationId xmlns:a16="http://schemas.microsoft.com/office/drawing/2014/main" id="{DD0C4DDC-BCE5-7E46-8C5C-26D1112DCC2E}"/>
                    </a:ext>
                  </a:extLst>
                </p:cNvPr>
                <p:cNvCxnSpPr>
                  <a:endCxn id="6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Gerade Verbindung 68">
                  <a:extLst>
                    <a:ext uri="{FF2B5EF4-FFF2-40B4-BE49-F238E27FC236}">
                      <a16:creationId xmlns:a16="http://schemas.microsoft.com/office/drawing/2014/main" id="{8FA9E414-0E98-754F-9323-7F8707DA6CB6}"/>
                    </a:ext>
                  </a:extLst>
                </p:cNvPr>
                <p:cNvCxnSpPr>
                  <a:stCxn id="67" idx="2"/>
                  <a:endCxn id="6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7" name="Abgerundetes Rechteck 36">
              <a:extLst>
                <a:ext uri="{FF2B5EF4-FFF2-40B4-BE49-F238E27FC236}">
                  <a16:creationId xmlns:a16="http://schemas.microsoft.com/office/drawing/2014/main" id="{212CE3D8-B13D-8E41-A2D9-12C28DF83570}"/>
                </a:ext>
              </a:extLst>
            </p:cNvPr>
            <p:cNvSpPr/>
            <p:nvPr/>
          </p:nvSpPr>
          <p:spPr>
            <a:xfrm>
              <a:off x="6808462" y="4063731"/>
              <a:ext cx="821784" cy="84294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E73BF209-97B5-3A40-AB54-29DD4A5F3177}"/>
                </a:ext>
              </a:extLst>
            </p:cNvPr>
            <p:cNvGrpSpPr/>
            <p:nvPr/>
          </p:nvGrpSpPr>
          <p:grpSpPr>
            <a:xfrm>
              <a:off x="7101151" y="4128245"/>
              <a:ext cx="212041" cy="718961"/>
              <a:chOff x="4663862" y="3954178"/>
              <a:chExt cx="290087" cy="983591"/>
            </a:xfrm>
          </p:grpSpPr>
          <p:grpSp>
            <p:nvGrpSpPr>
              <p:cNvPr id="52" name="Gruppieren 51">
                <a:extLst>
                  <a:ext uri="{FF2B5EF4-FFF2-40B4-BE49-F238E27FC236}">
                    <a16:creationId xmlns:a16="http://schemas.microsoft.com/office/drawing/2014/main" id="{C2690189-723C-0B43-9630-60FE6F67C9F3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48ED61A0-2133-B842-A7B0-A693C160F64F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2" name="Gerade Verbindung 61">
                  <a:extLst>
                    <a:ext uri="{FF2B5EF4-FFF2-40B4-BE49-F238E27FC236}">
                      <a16:creationId xmlns:a16="http://schemas.microsoft.com/office/drawing/2014/main" id="{16070CA9-862D-2444-A9C4-F36D8C3F4384}"/>
                    </a:ext>
                  </a:extLst>
                </p:cNvPr>
                <p:cNvCxnSpPr>
                  <a:endCxn id="6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Gerade Verbindung 62">
                  <a:extLst>
                    <a:ext uri="{FF2B5EF4-FFF2-40B4-BE49-F238E27FC236}">
                      <a16:creationId xmlns:a16="http://schemas.microsoft.com/office/drawing/2014/main" id="{BF5B8C80-C6CB-7748-8E07-2343328E469F}"/>
                    </a:ext>
                  </a:extLst>
                </p:cNvPr>
                <p:cNvCxnSpPr>
                  <a:stCxn id="61" idx="2"/>
                  <a:endCxn id="6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uppieren 52">
                <a:extLst>
                  <a:ext uri="{FF2B5EF4-FFF2-40B4-BE49-F238E27FC236}">
                    <a16:creationId xmlns:a16="http://schemas.microsoft.com/office/drawing/2014/main" id="{E2E65F3E-5226-1846-9259-4D978A2E3B5C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77CAE515-31A9-3D4D-8FF2-DAD793F40529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9" name="Gerade Verbindung 58">
                  <a:extLst>
                    <a:ext uri="{FF2B5EF4-FFF2-40B4-BE49-F238E27FC236}">
                      <a16:creationId xmlns:a16="http://schemas.microsoft.com/office/drawing/2014/main" id="{1C684238-0ADF-5D4E-B7F3-1A8E074BCB42}"/>
                    </a:ext>
                  </a:extLst>
                </p:cNvPr>
                <p:cNvCxnSpPr>
                  <a:endCxn id="5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Gerade Verbindung 59">
                  <a:extLst>
                    <a:ext uri="{FF2B5EF4-FFF2-40B4-BE49-F238E27FC236}">
                      <a16:creationId xmlns:a16="http://schemas.microsoft.com/office/drawing/2014/main" id="{39BD2EC0-F29B-1A4B-BFE4-C25E933D7532}"/>
                    </a:ext>
                  </a:extLst>
                </p:cNvPr>
                <p:cNvCxnSpPr>
                  <a:stCxn id="58" idx="2"/>
                  <a:endCxn id="5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uppieren 53">
                <a:extLst>
                  <a:ext uri="{FF2B5EF4-FFF2-40B4-BE49-F238E27FC236}">
                    <a16:creationId xmlns:a16="http://schemas.microsoft.com/office/drawing/2014/main" id="{2C912934-0872-2E46-92EE-EFAF7F199DC5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7937E7B1-21CB-6E47-981A-9CAEF5DD6575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6" name="Gerade Verbindung 55">
                  <a:extLst>
                    <a:ext uri="{FF2B5EF4-FFF2-40B4-BE49-F238E27FC236}">
                      <a16:creationId xmlns:a16="http://schemas.microsoft.com/office/drawing/2014/main" id="{C3018C73-EE53-0549-8C89-0013996A7E88}"/>
                    </a:ext>
                  </a:extLst>
                </p:cNvPr>
                <p:cNvCxnSpPr>
                  <a:endCxn id="5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 Verbindung 56">
                  <a:extLst>
                    <a:ext uri="{FF2B5EF4-FFF2-40B4-BE49-F238E27FC236}">
                      <a16:creationId xmlns:a16="http://schemas.microsoft.com/office/drawing/2014/main" id="{CDC05EB1-9DA5-EC4A-A923-5B5486C30497}"/>
                    </a:ext>
                  </a:extLst>
                </p:cNvPr>
                <p:cNvCxnSpPr>
                  <a:stCxn id="55" idx="2"/>
                  <a:endCxn id="5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CABE1B6F-A73F-5E4B-A791-8866D8D5428F}"/>
                </a:ext>
              </a:extLst>
            </p:cNvPr>
            <p:cNvGrpSpPr/>
            <p:nvPr/>
          </p:nvGrpSpPr>
          <p:grpSpPr>
            <a:xfrm>
              <a:off x="7347771" y="4125573"/>
              <a:ext cx="212041" cy="718961"/>
              <a:chOff x="4663862" y="3954178"/>
              <a:chExt cx="290087" cy="983591"/>
            </a:xfrm>
          </p:grpSpPr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30032293-C5C4-5149-8606-60D772530FE7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DD11A8B3-7BC5-B742-8E1A-242A749D9ED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0" name="Gerade Verbindung 49">
                  <a:extLst>
                    <a:ext uri="{FF2B5EF4-FFF2-40B4-BE49-F238E27FC236}">
                      <a16:creationId xmlns:a16="http://schemas.microsoft.com/office/drawing/2014/main" id="{CABEECA4-AA77-8F40-9D4A-ED4F260B7C29}"/>
                    </a:ext>
                  </a:extLst>
                </p:cNvPr>
                <p:cNvCxnSpPr>
                  <a:endCxn id="4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>
                  <a:extLst>
                    <a:ext uri="{FF2B5EF4-FFF2-40B4-BE49-F238E27FC236}">
                      <a16:creationId xmlns:a16="http://schemas.microsoft.com/office/drawing/2014/main" id="{AB7C44C6-1D14-0F45-A805-0017D2ABCA46}"/>
                    </a:ext>
                  </a:extLst>
                </p:cNvPr>
                <p:cNvCxnSpPr>
                  <a:stCxn id="49" idx="2"/>
                  <a:endCxn id="4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C3C91F40-E437-CB45-9D57-C31DE50915EA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1FE963E8-1198-8842-9164-EBBE7B75F1D4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7" name="Gerade Verbindung 46">
                  <a:extLst>
                    <a:ext uri="{FF2B5EF4-FFF2-40B4-BE49-F238E27FC236}">
                      <a16:creationId xmlns:a16="http://schemas.microsoft.com/office/drawing/2014/main" id="{7F675118-7DD9-214D-917F-6B050C5E57AB}"/>
                    </a:ext>
                  </a:extLst>
                </p:cNvPr>
                <p:cNvCxnSpPr>
                  <a:endCxn id="4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Gerade Verbindung 47">
                  <a:extLst>
                    <a:ext uri="{FF2B5EF4-FFF2-40B4-BE49-F238E27FC236}">
                      <a16:creationId xmlns:a16="http://schemas.microsoft.com/office/drawing/2014/main" id="{A2442B66-2459-CD4A-A328-9AD874A2E91D}"/>
                    </a:ext>
                  </a:extLst>
                </p:cNvPr>
                <p:cNvCxnSpPr>
                  <a:stCxn id="46" idx="2"/>
                  <a:endCxn id="4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ieren 41">
                <a:extLst>
                  <a:ext uri="{FF2B5EF4-FFF2-40B4-BE49-F238E27FC236}">
                    <a16:creationId xmlns:a16="http://schemas.microsoft.com/office/drawing/2014/main" id="{1D438B1B-E0E0-B740-A757-8A44584188F7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7F6F332D-836D-DC49-986F-1558727833FC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4" name="Gerade Verbindung 43">
                  <a:extLst>
                    <a:ext uri="{FF2B5EF4-FFF2-40B4-BE49-F238E27FC236}">
                      <a16:creationId xmlns:a16="http://schemas.microsoft.com/office/drawing/2014/main" id="{64D1DB26-BE21-E140-AB1A-83F94D21AB8E}"/>
                    </a:ext>
                  </a:extLst>
                </p:cNvPr>
                <p:cNvCxnSpPr>
                  <a:endCxn id="4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 Verbindung 44">
                  <a:extLst>
                    <a:ext uri="{FF2B5EF4-FFF2-40B4-BE49-F238E27FC236}">
                      <a16:creationId xmlns:a16="http://schemas.microsoft.com/office/drawing/2014/main" id="{FE350E6E-6D34-1C4B-94D3-1F7653BD71D6}"/>
                    </a:ext>
                  </a:extLst>
                </p:cNvPr>
                <p:cNvCxnSpPr>
                  <a:stCxn id="43" idx="2"/>
                  <a:endCxn id="4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A31EDAE6-818C-3940-986C-3BD6606A8F0A}"/>
              </a:ext>
            </a:extLst>
          </p:cNvPr>
          <p:cNvGrpSpPr/>
          <p:nvPr/>
        </p:nvGrpSpPr>
        <p:grpSpPr>
          <a:xfrm>
            <a:off x="2137351" y="2143225"/>
            <a:ext cx="821784" cy="842941"/>
            <a:chOff x="6808462" y="4063731"/>
            <a:chExt cx="821784" cy="842941"/>
          </a:xfrm>
        </p:grpSpPr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17DB1582-DA31-A245-AA24-E6AA28D83521}"/>
                </a:ext>
              </a:extLst>
            </p:cNvPr>
            <p:cNvGrpSpPr/>
            <p:nvPr/>
          </p:nvGrpSpPr>
          <p:grpSpPr>
            <a:xfrm>
              <a:off x="6854531" y="4130917"/>
              <a:ext cx="212041" cy="718961"/>
              <a:chOff x="4663862" y="3954178"/>
              <a:chExt cx="290087" cy="983591"/>
            </a:xfrm>
          </p:grpSpPr>
          <p:grpSp>
            <p:nvGrpSpPr>
              <p:cNvPr id="105" name="Gruppieren 104">
                <a:extLst>
                  <a:ext uri="{FF2B5EF4-FFF2-40B4-BE49-F238E27FC236}">
                    <a16:creationId xmlns:a16="http://schemas.microsoft.com/office/drawing/2014/main" id="{D57FB24C-D565-6848-8987-A89C406C3AA0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8F5DD2F4-B2BC-E248-8A23-32A15E1D25F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115" name="Gerade Verbindung 114">
                  <a:extLst>
                    <a:ext uri="{FF2B5EF4-FFF2-40B4-BE49-F238E27FC236}">
                      <a16:creationId xmlns:a16="http://schemas.microsoft.com/office/drawing/2014/main" id="{81F72EDA-FE19-E045-8AF3-0CD91BC39380}"/>
                    </a:ext>
                  </a:extLst>
                </p:cNvPr>
                <p:cNvCxnSpPr>
                  <a:endCxn id="114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Gerade Verbindung 115">
                  <a:extLst>
                    <a:ext uri="{FF2B5EF4-FFF2-40B4-BE49-F238E27FC236}">
                      <a16:creationId xmlns:a16="http://schemas.microsoft.com/office/drawing/2014/main" id="{7A5B4494-ADB1-F040-BC8E-B2CDE60EBC6D}"/>
                    </a:ext>
                  </a:extLst>
                </p:cNvPr>
                <p:cNvCxnSpPr>
                  <a:stCxn id="114" idx="2"/>
                  <a:endCxn id="114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uppieren 105">
                <a:extLst>
                  <a:ext uri="{FF2B5EF4-FFF2-40B4-BE49-F238E27FC236}">
                    <a16:creationId xmlns:a16="http://schemas.microsoft.com/office/drawing/2014/main" id="{9B70D6FB-3D8F-844A-89B9-E51B86D0FDE4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EDA4E0C3-F051-B642-8A3C-0F64E293940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112" name="Gerade Verbindung 111">
                  <a:extLst>
                    <a:ext uri="{FF2B5EF4-FFF2-40B4-BE49-F238E27FC236}">
                      <a16:creationId xmlns:a16="http://schemas.microsoft.com/office/drawing/2014/main" id="{8F9D7E88-D7D7-2F41-B6BE-C39A68963766}"/>
                    </a:ext>
                  </a:extLst>
                </p:cNvPr>
                <p:cNvCxnSpPr>
                  <a:endCxn id="11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Gerade Verbindung 112">
                  <a:extLst>
                    <a:ext uri="{FF2B5EF4-FFF2-40B4-BE49-F238E27FC236}">
                      <a16:creationId xmlns:a16="http://schemas.microsoft.com/office/drawing/2014/main" id="{2C0F2452-6520-A44A-82BD-E6A2378FCCD6}"/>
                    </a:ext>
                  </a:extLst>
                </p:cNvPr>
                <p:cNvCxnSpPr>
                  <a:stCxn id="111" idx="2"/>
                  <a:endCxn id="11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Gruppieren 106">
                <a:extLst>
                  <a:ext uri="{FF2B5EF4-FFF2-40B4-BE49-F238E27FC236}">
                    <a16:creationId xmlns:a16="http://schemas.microsoft.com/office/drawing/2014/main" id="{4C2E4C45-13F1-4E4E-92F4-936C8E8E4182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BFB45CE9-E0C6-F441-AE21-FEAB887F13DB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109" name="Gerade Verbindung 108">
                  <a:extLst>
                    <a:ext uri="{FF2B5EF4-FFF2-40B4-BE49-F238E27FC236}">
                      <a16:creationId xmlns:a16="http://schemas.microsoft.com/office/drawing/2014/main" id="{3E0DFCB2-23CA-B349-97FB-2D4722161AFB}"/>
                    </a:ext>
                  </a:extLst>
                </p:cNvPr>
                <p:cNvCxnSpPr>
                  <a:endCxn id="10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Gerade Verbindung 109">
                  <a:extLst>
                    <a:ext uri="{FF2B5EF4-FFF2-40B4-BE49-F238E27FC236}">
                      <a16:creationId xmlns:a16="http://schemas.microsoft.com/office/drawing/2014/main" id="{31858F50-E722-3443-BDB0-06D75A3E3D64}"/>
                    </a:ext>
                  </a:extLst>
                </p:cNvPr>
                <p:cNvCxnSpPr>
                  <a:stCxn id="108" idx="2"/>
                  <a:endCxn id="10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8" name="Abgerundetes Rechteck 77">
              <a:extLst>
                <a:ext uri="{FF2B5EF4-FFF2-40B4-BE49-F238E27FC236}">
                  <a16:creationId xmlns:a16="http://schemas.microsoft.com/office/drawing/2014/main" id="{E9D2A1BC-0E26-A04A-AF13-DB50F2814920}"/>
                </a:ext>
              </a:extLst>
            </p:cNvPr>
            <p:cNvSpPr/>
            <p:nvPr/>
          </p:nvSpPr>
          <p:spPr>
            <a:xfrm>
              <a:off x="6808462" y="4063731"/>
              <a:ext cx="821784" cy="84294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F7506AC3-4CA1-EB4A-B65F-DB1F25A60FBC}"/>
                </a:ext>
              </a:extLst>
            </p:cNvPr>
            <p:cNvGrpSpPr/>
            <p:nvPr/>
          </p:nvGrpSpPr>
          <p:grpSpPr>
            <a:xfrm>
              <a:off x="7101151" y="4128245"/>
              <a:ext cx="212041" cy="718961"/>
              <a:chOff x="4663862" y="3954178"/>
              <a:chExt cx="290087" cy="983591"/>
            </a:xfrm>
          </p:grpSpPr>
          <p:grpSp>
            <p:nvGrpSpPr>
              <p:cNvPr id="93" name="Gruppieren 92">
                <a:extLst>
                  <a:ext uri="{FF2B5EF4-FFF2-40B4-BE49-F238E27FC236}">
                    <a16:creationId xmlns:a16="http://schemas.microsoft.com/office/drawing/2014/main" id="{979637DB-2735-3241-98A8-5B74B58DB870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881066A5-F922-DB4B-BC5D-E61B4463D1A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103" name="Gerade Verbindung 102">
                  <a:extLst>
                    <a:ext uri="{FF2B5EF4-FFF2-40B4-BE49-F238E27FC236}">
                      <a16:creationId xmlns:a16="http://schemas.microsoft.com/office/drawing/2014/main" id="{7FF2C703-B526-AD4E-B895-3AEE68E168BD}"/>
                    </a:ext>
                  </a:extLst>
                </p:cNvPr>
                <p:cNvCxnSpPr>
                  <a:endCxn id="10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Gerade Verbindung 103">
                  <a:extLst>
                    <a:ext uri="{FF2B5EF4-FFF2-40B4-BE49-F238E27FC236}">
                      <a16:creationId xmlns:a16="http://schemas.microsoft.com/office/drawing/2014/main" id="{A811F3CE-4D3D-A741-8D46-682533F448CF}"/>
                    </a:ext>
                  </a:extLst>
                </p:cNvPr>
                <p:cNvCxnSpPr>
                  <a:stCxn id="102" idx="2"/>
                  <a:endCxn id="10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uppieren 93">
                <a:extLst>
                  <a:ext uri="{FF2B5EF4-FFF2-40B4-BE49-F238E27FC236}">
                    <a16:creationId xmlns:a16="http://schemas.microsoft.com/office/drawing/2014/main" id="{10543862-CD10-F346-9BF2-34ECABC27370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91C505FE-7743-AC4F-A171-15F6755CEB3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100" name="Gerade Verbindung 99">
                  <a:extLst>
                    <a:ext uri="{FF2B5EF4-FFF2-40B4-BE49-F238E27FC236}">
                      <a16:creationId xmlns:a16="http://schemas.microsoft.com/office/drawing/2014/main" id="{7A8FB656-7579-2847-8D8B-9B24F72D1457}"/>
                    </a:ext>
                  </a:extLst>
                </p:cNvPr>
                <p:cNvCxnSpPr>
                  <a:endCxn id="9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Gerade Verbindung 100">
                  <a:extLst>
                    <a:ext uri="{FF2B5EF4-FFF2-40B4-BE49-F238E27FC236}">
                      <a16:creationId xmlns:a16="http://schemas.microsoft.com/office/drawing/2014/main" id="{F25F00F0-F7A3-EA4D-B069-FFCB84348D1D}"/>
                    </a:ext>
                  </a:extLst>
                </p:cNvPr>
                <p:cNvCxnSpPr>
                  <a:stCxn id="99" idx="2"/>
                  <a:endCxn id="9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uppieren 94">
                <a:extLst>
                  <a:ext uri="{FF2B5EF4-FFF2-40B4-BE49-F238E27FC236}">
                    <a16:creationId xmlns:a16="http://schemas.microsoft.com/office/drawing/2014/main" id="{E4DC45F1-1965-FF4C-AB82-2387A0D1CC7B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1540A6B8-7380-FE47-8D10-32CA1032D8AC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97" name="Gerade Verbindung 96">
                  <a:extLst>
                    <a:ext uri="{FF2B5EF4-FFF2-40B4-BE49-F238E27FC236}">
                      <a16:creationId xmlns:a16="http://schemas.microsoft.com/office/drawing/2014/main" id="{B276403C-D9C3-3547-BA05-4F5636201909}"/>
                    </a:ext>
                  </a:extLst>
                </p:cNvPr>
                <p:cNvCxnSpPr>
                  <a:endCxn id="9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Gerade Verbindung 97">
                  <a:extLst>
                    <a:ext uri="{FF2B5EF4-FFF2-40B4-BE49-F238E27FC236}">
                      <a16:creationId xmlns:a16="http://schemas.microsoft.com/office/drawing/2014/main" id="{D75CE2C6-9D92-0847-9746-EB3CD42C1285}"/>
                    </a:ext>
                  </a:extLst>
                </p:cNvPr>
                <p:cNvCxnSpPr>
                  <a:stCxn id="96" idx="2"/>
                  <a:endCxn id="9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B69559F6-E736-6A46-9904-47DB6DCF425C}"/>
                </a:ext>
              </a:extLst>
            </p:cNvPr>
            <p:cNvGrpSpPr/>
            <p:nvPr/>
          </p:nvGrpSpPr>
          <p:grpSpPr>
            <a:xfrm>
              <a:off x="7347771" y="4125573"/>
              <a:ext cx="212041" cy="718961"/>
              <a:chOff x="4663862" y="3954178"/>
              <a:chExt cx="290087" cy="983591"/>
            </a:xfrm>
          </p:grpSpPr>
          <p:grpSp>
            <p:nvGrpSpPr>
              <p:cNvPr id="81" name="Gruppieren 80">
                <a:extLst>
                  <a:ext uri="{FF2B5EF4-FFF2-40B4-BE49-F238E27FC236}">
                    <a16:creationId xmlns:a16="http://schemas.microsoft.com/office/drawing/2014/main" id="{72AE81F0-A206-7E46-ABC7-4A81A77E61A1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AF720505-FEC0-6A4F-95CB-97621EFEDDCB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91" name="Gerade Verbindung 90">
                  <a:extLst>
                    <a:ext uri="{FF2B5EF4-FFF2-40B4-BE49-F238E27FC236}">
                      <a16:creationId xmlns:a16="http://schemas.microsoft.com/office/drawing/2014/main" id="{FAF9E591-3BC2-4D44-9AE2-2F9552370ABE}"/>
                    </a:ext>
                  </a:extLst>
                </p:cNvPr>
                <p:cNvCxnSpPr>
                  <a:endCxn id="9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Gerade Verbindung 91">
                  <a:extLst>
                    <a:ext uri="{FF2B5EF4-FFF2-40B4-BE49-F238E27FC236}">
                      <a16:creationId xmlns:a16="http://schemas.microsoft.com/office/drawing/2014/main" id="{B3BE1594-D5A9-D64A-8D61-BDFE89073307}"/>
                    </a:ext>
                  </a:extLst>
                </p:cNvPr>
                <p:cNvCxnSpPr>
                  <a:stCxn id="90" idx="2"/>
                  <a:endCxn id="9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Gruppieren 81">
                <a:extLst>
                  <a:ext uri="{FF2B5EF4-FFF2-40B4-BE49-F238E27FC236}">
                    <a16:creationId xmlns:a16="http://schemas.microsoft.com/office/drawing/2014/main" id="{ED2EA417-5592-FB4C-9DDC-CC4332072CD3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81411EBF-9362-F444-B93D-17CB0FE18CCB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88" name="Gerade Verbindung 87">
                  <a:extLst>
                    <a:ext uri="{FF2B5EF4-FFF2-40B4-BE49-F238E27FC236}">
                      <a16:creationId xmlns:a16="http://schemas.microsoft.com/office/drawing/2014/main" id="{D907E426-2FD5-2A4E-A1FC-A43D7370A91B}"/>
                    </a:ext>
                  </a:extLst>
                </p:cNvPr>
                <p:cNvCxnSpPr>
                  <a:endCxn id="8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Gerade Verbindung 88">
                  <a:extLst>
                    <a:ext uri="{FF2B5EF4-FFF2-40B4-BE49-F238E27FC236}">
                      <a16:creationId xmlns:a16="http://schemas.microsoft.com/office/drawing/2014/main" id="{89B92DCF-54F5-934D-8F6A-1F77C9071A32}"/>
                    </a:ext>
                  </a:extLst>
                </p:cNvPr>
                <p:cNvCxnSpPr>
                  <a:stCxn id="87" idx="2"/>
                  <a:endCxn id="8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uppieren 82">
                <a:extLst>
                  <a:ext uri="{FF2B5EF4-FFF2-40B4-BE49-F238E27FC236}">
                    <a16:creationId xmlns:a16="http://schemas.microsoft.com/office/drawing/2014/main" id="{A80BBAAC-546C-B746-9B5D-74DBFE78DFF2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2961923B-A6AA-FA49-B741-AFEFD9EDFF5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85" name="Gerade Verbindung 84">
                  <a:extLst>
                    <a:ext uri="{FF2B5EF4-FFF2-40B4-BE49-F238E27FC236}">
                      <a16:creationId xmlns:a16="http://schemas.microsoft.com/office/drawing/2014/main" id="{5DC32DE7-F8A7-E248-9935-4F3E465D1389}"/>
                    </a:ext>
                  </a:extLst>
                </p:cNvPr>
                <p:cNvCxnSpPr>
                  <a:endCxn id="84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Gerade Verbindung 85">
                  <a:extLst>
                    <a:ext uri="{FF2B5EF4-FFF2-40B4-BE49-F238E27FC236}">
                      <a16:creationId xmlns:a16="http://schemas.microsoft.com/office/drawing/2014/main" id="{8CB9FC01-0547-5A4F-816D-950DC0AA34F2}"/>
                    </a:ext>
                  </a:extLst>
                </p:cNvPr>
                <p:cNvCxnSpPr>
                  <a:stCxn id="84" idx="2"/>
                  <a:endCxn id="84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C0CF9DFB-70AD-9F41-8E57-2BB7E5384E0E}"/>
              </a:ext>
            </a:extLst>
          </p:cNvPr>
          <p:cNvGrpSpPr/>
          <p:nvPr/>
        </p:nvGrpSpPr>
        <p:grpSpPr>
          <a:xfrm>
            <a:off x="3242652" y="2143225"/>
            <a:ext cx="821784" cy="842941"/>
            <a:chOff x="6808462" y="4063731"/>
            <a:chExt cx="821784" cy="842941"/>
          </a:xfrm>
        </p:grpSpPr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306288D3-B249-6448-8591-A97F8325B920}"/>
                </a:ext>
              </a:extLst>
            </p:cNvPr>
            <p:cNvGrpSpPr/>
            <p:nvPr/>
          </p:nvGrpSpPr>
          <p:grpSpPr>
            <a:xfrm>
              <a:off x="6854531" y="4130917"/>
              <a:ext cx="212041" cy="718961"/>
              <a:chOff x="4663862" y="3954178"/>
              <a:chExt cx="290087" cy="983591"/>
            </a:xfrm>
          </p:grpSpPr>
          <p:grpSp>
            <p:nvGrpSpPr>
              <p:cNvPr id="146" name="Gruppieren 145">
                <a:extLst>
                  <a:ext uri="{FF2B5EF4-FFF2-40B4-BE49-F238E27FC236}">
                    <a16:creationId xmlns:a16="http://schemas.microsoft.com/office/drawing/2014/main" id="{68DEFD21-5A8C-1040-874A-74A617A4C569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50BF4A0A-5C33-114F-BDB9-E0F091146AB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156" name="Gerade Verbindung 155">
                  <a:extLst>
                    <a:ext uri="{FF2B5EF4-FFF2-40B4-BE49-F238E27FC236}">
                      <a16:creationId xmlns:a16="http://schemas.microsoft.com/office/drawing/2014/main" id="{AE8CDC93-89A6-C949-B90D-0A7D572591E5}"/>
                    </a:ext>
                  </a:extLst>
                </p:cNvPr>
                <p:cNvCxnSpPr>
                  <a:endCxn id="15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Gerade Verbindung 156">
                  <a:extLst>
                    <a:ext uri="{FF2B5EF4-FFF2-40B4-BE49-F238E27FC236}">
                      <a16:creationId xmlns:a16="http://schemas.microsoft.com/office/drawing/2014/main" id="{CBC7131F-A3CA-024B-A0D9-9BE849B46C3F}"/>
                    </a:ext>
                  </a:extLst>
                </p:cNvPr>
                <p:cNvCxnSpPr>
                  <a:stCxn id="155" idx="2"/>
                  <a:endCxn id="15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7" name="Gruppieren 146">
                <a:extLst>
                  <a:ext uri="{FF2B5EF4-FFF2-40B4-BE49-F238E27FC236}">
                    <a16:creationId xmlns:a16="http://schemas.microsoft.com/office/drawing/2014/main" id="{F57CD2E8-9019-F246-BBCA-667D2E0B03A2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E3837A95-974C-C240-8036-528B6A2412B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153" name="Gerade Verbindung 152">
                  <a:extLst>
                    <a:ext uri="{FF2B5EF4-FFF2-40B4-BE49-F238E27FC236}">
                      <a16:creationId xmlns:a16="http://schemas.microsoft.com/office/drawing/2014/main" id="{741578D5-3C90-EC48-A6FC-59C4763E3C08}"/>
                    </a:ext>
                  </a:extLst>
                </p:cNvPr>
                <p:cNvCxnSpPr>
                  <a:endCxn id="15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Gerade Verbindung 153">
                  <a:extLst>
                    <a:ext uri="{FF2B5EF4-FFF2-40B4-BE49-F238E27FC236}">
                      <a16:creationId xmlns:a16="http://schemas.microsoft.com/office/drawing/2014/main" id="{34B5F961-2C82-DC45-B0BD-5311EC544C2C}"/>
                    </a:ext>
                  </a:extLst>
                </p:cNvPr>
                <p:cNvCxnSpPr>
                  <a:stCxn id="152" idx="2"/>
                  <a:endCxn id="15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8" name="Gruppieren 147">
                <a:extLst>
                  <a:ext uri="{FF2B5EF4-FFF2-40B4-BE49-F238E27FC236}">
                    <a16:creationId xmlns:a16="http://schemas.microsoft.com/office/drawing/2014/main" id="{E762AD12-8DE6-A14C-A1A0-989762FE4683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F12150E5-E5CB-BC40-B9B9-496087C6450C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150" name="Gerade Verbindung 149">
                  <a:extLst>
                    <a:ext uri="{FF2B5EF4-FFF2-40B4-BE49-F238E27FC236}">
                      <a16:creationId xmlns:a16="http://schemas.microsoft.com/office/drawing/2014/main" id="{415EBF49-AE39-4545-9549-6CE886AF7642}"/>
                    </a:ext>
                  </a:extLst>
                </p:cNvPr>
                <p:cNvCxnSpPr>
                  <a:endCxn id="14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Gerade Verbindung 150">
                  <a:extLst>
                    <a:ext uri="{FF2B5EF4-FFF2-40B4-BE49-F238E27FC236}">
                      <a16:creationId xmlns:a16="http://schemas.microsoft.com/office/drawing/2014/main" id="{ED317587-F084-9241-8616-FABAA26299C9}"/>
                    </a:ext>
                  </a:extLst>
                </p:cNvPr>
                <p:cNvCxnSpPr>
                  <a:stCxn id="149" idx="2"/>
                  <a:endCxn id="14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9" name="Abgerundetes Rechteck 118">
              <a:extLst>
                <a:ext uri="{FF2B5EF4-FFF2-40B4-BE49-F238E27FC236}">
                  <a16:creationId xmlns:a16="http://schemas.microsoft.com/office/drawing/2014/main" id="{FDAF5FF8-ABF1-6146-93A9-5B3991E51A9A}"/>
                </a:ext>
              </a:extLst>
            </p:cNvPr>
            <p:cNvSpPr/>
            <p:nvPr/>
          </p:nvSpPr>
          <p:spPr>
            <a:xfrm>
              <a:off x="6808462" y="4063731"/>
              <a:ext cx="821784" cy="84294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D91C4EFB-7F44-854F-BBF8-22BBD052E833}"/>
                </a:ext>
              </a:extLst>
            </p:cNvPr>
            <p:cNvGrpSpPr/>
            <p:nvPr/>
          </p:nvGrpSpPr>
          <p:grpSpPr>
            <a:xfrm>
              <a:off x="7101151" y="4128245"/>
              <a:ext cx="212041" cy="718961"/>
              <a:chOff x="4663862" y="3954178"/>
              <a:chExt cx="290087" cy="983591"/>
            </a:xfrm>
          </p:grpSpPr>
          <p:grpSp>
            <p:nvGrpSpPr>
              <p:cNvPr id="134" name="Gruppieren 133">
                <a:extLst>
                  <a:ext uri="{FF2B5EF4-FFF2-40B4-BE49-F238E27FC236}">
                    <a16:creationId xmlns:a16="http://schemas.microsoft.com/office/drawing/2014/main" id="{ED1632BB-E5F2-4F4B-985E-8E1D1B4EC374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63BEFC78-4C9E-2345-BD7D-6E07508DC641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144" name="Gerade Verbindung 143">
                  <a:extLst>
                    <a:ext uri="{FF2B5EF4-FFF2-40B4-BE49-F238E27FC236}">
                      <a16:creationId xmlns:a16="http://schemas.microsoft.com/office/drawing/2014/main" id="{0B60C9F4-F794-6E40-9EE9-FCCEB5C0695C}"/>
                    </a:ext>
                  </a:extLst>
                </p:cNvPr>
                <p:cNvCxnSpPr>
                  <a:endCxn id="14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Gerade Verbindung 144">
                  <a:extLst>
                    <a:ext uri="{FF2B5EF4-FFF2-40B4-BE49-F238E27FC236}">
                      <a16:creationId xmlns:a16="http://schemas.microsoft.com/office/drawing/2014/main" id="{46A3C0D4-1507-9F43-9DE0-CDAFC96BFA0F}"/>
                    </a:ext>
                  </a:extLst>
                </p:cNvPr>
                <p:cNvCxnSpPr>
                  <a:stCxn id="143" idx="2"/>
                  <a:endCxn id="14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5" name="Gruppieren 134">
                <a:extLst>
                  <a:ext uri="{FF2B5EF4-FFF2-40B4-BE49-F238E27FC236}">
                    <a16:creationId xmlns:a16="http://schemas.microsoft.com/office/drawing/2014/main" id="{B3BFFD39-EEB4-A14C-94D7-C7528C7FEB42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16F4D440-10C4-5149-9500-ECC4F8BE405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141" name="Gerade Verbindung 140">
                  <a:extLst>
                    <a:ext uri="{FF2B5EF4-FFF2-40B4-BE49-F238E27FC236}">
                      <a16:creationId xmlns:a16="http://schemas.microsoft.com/office/drawing/2014/main" id="{74FC8724-E968-864A-B2E1-01595EE5D855}"/>
                    </a:ext>
                  </a:extLst>
                </p:cNvPr>
                <p:cNvCxnSpPr>
                  <a:endCxn id="14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Gerade Verbindung 141">
                  <a:extLst>
                    <a:ext uri="{FF2B5EF4-FFF2-40B4-BE49-F238E27FC236}">
                      <a16:creationId xmlns:a16="http://schemas.microsoft.com/office/drawing/2014/main" id="{98D97C30-27AA-4742-925E-571252528E2A}"/>
                    </a:ext>
                  </a:extLst>
                </p:cNvPr>
                <p:cNvCxnSpPr>
                  <a:stCxn id="140" idx="2"/>
                  <a:endCxn id="14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6" name="Gruppieren 135">
                <a:extLst>
                  <a:ext uri="{FF2B5EF4-FFF2-40B4-BE49-F238E27FC236}">
                    <a16:creationId xmlns:a16="http://schemas.microsoft.com/office/drawing/2014/main" id="{EC34CADB-E1FA-F348-9C35-6AC0CBABFA6F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BA5B5062-1B88-A04F-B5A7-99178186F4C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138" name="Gerade Verbindung 137">
                  <a:extLst>
                    <a:ext uri="{FF2B5EF4-FFF2-40B4-BE49-F238E27FC236}">
                      <a16:creationId xmlns:a16="http://schemas.microsoft.com/office/drawing/2014/main" id="{81F26247-8352-5947-89ED-EC99DB6E5038}"/>
                    </a:ext>
                  </a:extLst>
                </p:cNvPr>
                <p:cNvCxnSpPr>
                  <a:endCxn id="13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Gerade Verbindung 138">
                  <a:extLst>
                    <a:ext uri="{FF2B5EF4-FFF2-40B4-BE49-F238E27FC236}">
                      <a16:creationId xmlns:a16="http://schemas.microsoft.com/office/drawing/2014/main" id="{1F427FB1-0D42-644B-B31F-1BDACBBBC32D}"/>
                    </a:ext>
                  </a:extLst>
                </p:cNvPr>
                <p:cNvCxnSpPr>
                  <a:stCxn id="137" idx="2"/>
                  <a:endCxn id="13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1508A715-CA53-904D-B318-9D25D1F6DA22}"/>
                </a:ext>
              </a:extLst>
            </p:cNvPr>
            <p:cNvGrpSpPr/>
            <p:nvPr/>
          </p:nvGrpSpPr>
          <p:grpSpPr>
            <a:xfrm>
              <a:off x="7347771" y="4125573"/>
              <a:ext cx="212041" cy="718961"/>
              <a:chOff x="4663862" y="3954178"/>
              <a:chExt cx="290087" cy="983591"/>
            </a:xfrm>
          </p:grpSpPr>
          <p:grpSp>
            <p:nvGrpSpPr>
              <p:cNvPr id="122" name="Gruppieren 121">
                <a:extLst>
                  <a:ext uri="{FF2B5EF4-FFF2-40B4-BE49-F238E27FC236}">
                    <a16:creationId xmlns:a16="http://schemas.microsoft.com/office/drawing/2014/main" id="{D2AAB96F-9004-9449-BABB-A8BE397E8F55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DD7232D1-3F1B-9142-87D7-314CDB18EFFC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132" name="Gerade Verbindung 131">
                  <a:extLst>
                    <a:ext uri="{FF2B5EF4-FFF2-40B4-BE49-F238E27FC236}">
                      <a16:creationId xmlns:a16="http://schemas.microsoft.com/office/drawing/2014/main" id="{B7E0CE81-6BDA-ED49-B8CB-178E498707E4}"/>
                    </a:ext>
                  </a:extLst>
                </p:cNvPr>
                <p:cNvCxnSpPr>
                  <a:endCxn id="13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Gerade Verbindung 132">
                  <a:extLst>
                    <a:ext uri="{FF2B5EF4-FFF2-40B4-BE49-F238E27FC236}">
                      <a16:creationId xmlns:a16="http://schemas.microsoft.com/office/drawing/2014/main" id="{E61B267C-5AD9-3F46-8E63-51DAF9AAE4E3}"/>
                    </a:ext>
                  </a:extLst>
                </p:cNvPr>
                <p:cNvCxnSpPr>
                  <a:stCxn id="131" idx="2"/>
                  <a:endCxn id="13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uppieren 122">
                <a:extLst>
                  <a:ext uri="{FF2B5EF4-FFF2-40B4-BE49-F238E27FC236}">
                    <a16:creationId xmlns:a16="http://schemas.microsoft.com/office/drawing/2014/main" id="{C81809C6-2E35-AD41-9D0F-4A9A8CF5108B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B37AF5E9-8491-044D-AD77-02DE27ACC8FB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129" name="Gerade Verbindung 128">
                  <a:extLst>
                    <a:ext uri="{FF2B5EF4-FFF2-40B4-BE49-F238E27FC236}">
                      <a16:creationId xmlns:a16="http://schemas.microsoft.com/office/drawing/2014/main" id="{307405C0-3060-AC4B-8280-500F82598D37}"/>
                    </a:ext>
                  </a:extLst>
                </p:cNvPr>
                <p:cNvCxnSpPr>
                  <a:endCxn id="12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Gerade Verbindung 129">
                  <a:extLst>
                    <a:ext uri="{FF2B5EF4-FFF2-40B4-BE49-F238E27FC236}">
                      <a16:creationId xmlns:a16="http://schemas.microsoft.com/office/drawing/2014/main" id="{977EB9D4-3D60-5F45-BFE1-531B9E301CD0}"/>
                    </a:ext>
                  </a:extLst>
                </p:cNvPr>
                <p:cNvCxnSpPr>
                  <a:stCxn id="128" idx="2"/>
                  <a:endCxn id="12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uppieren 123">
                <a:extLst>
                  <a:ext uri="{FF2B5EF4-FFF2-40B4-BE49-F238E27FC236}">
                    <a16:creationId xmlns:a16="http://schemas.microsoft.com/office/drawing/2014/main" id="{760C29E1-809E-DE47-8262-CFB5D498F45B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93B5F3A4-5C88-1048-BE60-68BF3E794869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126" name="Gerade Verbindung 125">
                  <a:extLst>
                    <a:ext uri="{FF2B5EF4-FFF2-40B4-BE49-F238E27FC236}">
                      <a16:creationId xmlns:a16="http://schemas.microsoft.com/office/drawing/2014/main" id="{0BB430DB-6CC7-354E-8EBC-39B39CBBE939}"/>
                    </a:ext>
                  </a:extLst>
                </p:cNvPr>
                <p:cNvCxnSpPr>
                  <a:endCxn id="12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Gerade Verbindung 126">
                  <a:extLst>
                    <a:ext uri="{FF2B5EF4-FFF2-40B4-BE49-F238E27FC236}">
                      <a16:creationId xmlns:a16="http://schemas.microsoft.com/office/drawing/2014/main" id="{B897697D-4213-FB48-98F5-7ECA7A011141}"/>
                    </a:ext>
                  </a:extLst>
                </p:cNvPr>
                <p:cNvCxnSpPr>
                  <a:stCxn id="125" idx="2"/>
                  <a:endCxn id="12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C7C58292-6B64-304E-9A16-38AAEAC278F9}"/>
              </a:ext>
            </a:extLst>
          </p:cNvPr>
          <p:cNvGrpSpPr/>
          <p:nvPr/>
        </p:nvGrpSpPr>
        <p:grpSpPr>
          <a:xfrm>
            <a:off x="4347953" y="2143225"/>
            <a:ext cx="821784" cy="842941"/>
            <a:chOff x="6808462" y="4063731"/>
            <a:chExt cx="821784" cy="842941"/>
          </a:xfrm>
        </p:grpSpPr>
        <p:grpSp>
          <p:nvGrpSpPr>
            <p:cNvPr id="159" name="Gruppieren 158">
              <a:extLst>
                <a:ext uri="{FF2B5EF4-FFF2-40B4-BE49-F238E27FC236}">
                  <a16:creationId xmlns:a16="http://schemas.microsoft.com/office/drawing/2014/main" id="{B6038832-AA44-D841-BFDC-C5B1007F8DE6}"/>
                </a:ext>
              </a:extLst>
            </p:cNvPr>
            <p:cNvGrpSpPr/>
            <p:nvPr/>
          </p:nvGrpSpPr>
          <p:grpSpPr>
            <a:xfrm>
              <a:off x="6854531" y="4130917"/>
              <a:ext cx="212041" cy="718961"/>
              <a:chOff x="4663862" y="3954178"/>
              <a:chExt cx="290087" cy="983591"/>
            </a:xfrm>
          </p:grpSpPr>
          <p:grpSp>
            <p:nvGrpSpPr>
              <p:cNvPr id="198" name="Gruppieren 197">
                <a:extLst>
                  <a:ext uri="{FF2B5EF4-FFF2-40B4-BE49-F238E27FC236}">
                    <a16:creationId xmlns:a16="http://schemas.microsoft.com/office/drawing/2014/main" id="{2ED692A3-B25F-D94F-BC0F-1F3EB85CAB80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256444C0-EF5C-BE44-A8A5-F464958D63BA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208" name="Gerade Verbindung 207">
                  <a:extLst>
                    <a:ext uri="{FF2B5EF4-FFF2-40B4-BE49-F238E27FC236}">
                      <a16:creationId xmlns:a16="http://schemas.microsoft.com/office/drawing/2014/main" id="{B91C8621-2E89-1446-9233-D8A0C8296986}"/>
                    </a:ext>
                  </a:extLst>
                </p:cNvPr>
                <p:cNvCxnSpPr>
                  <a:endCxn id="20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Gerade Verbindung 208">
                  <a:extLst>
                    <a:ext uri="{FF2B5EF4-FFF2-40B4-BE49-F238E27FC236}">
                      <a16:creationId xmlns:a16="http://schemas.microsoft.com/office/drawing/2014/main" id="{5CE52C0D-2178-704F-9923-364184127672}"/>
                    </a:ext>
                  </a:extLst>
                </p:cNvPr>
                <p:cNvCxnSpPr>
                  <a:stCxn id="207" idx="2"/>
                  <a:endCxn id="20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9" name="Gruppieren 198">
                <a:extLst>
                  <a:ext uri="{FF2B5EF4-FFF2-40B4-BE49-F238E27FC236}">
                    <a16:creationId xmlns:a16="http://schemas.microsoft.com/office/drawing/2014/main" id="{7DAB99BC-66F3-7D49-A1BE-CF8B1C9D917B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86DF6FDB-B9C4-654E-B3AB-7571691DC73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205" name="Gerade Verbindung 204">
                  <a:extLst>
                    <a:ext uri="{FF2B5EF4-FFF2-40B4-BE49-F238E27FC236}">
                      <a16:creationId xmlns:a16="http://schemas.microsoft.com/office/drawing/2014/main" id="{D37ECD3C-3584-F242-A424-97A3C59EB8E0}"/>
                    </a:ext>
                  </a:extLst>
                </p:cNvPr>
                <p:cNvCxnSpPr>
                  <a:endCxn id="204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Gerade Verbindung 205">
                  <a:extLst>
                    <a:ext uri="{FF2B5EF4-FFF2-40B4-BE49-F238E27FC236}">
                      <a16:creationId xmlns:a16="http://schemas.microsoft.com/office/drawing/2014/main" id="{30DF3B7A-C36B-D445-924F-237652F8E73D}"/>
                    </a:ext>
                  </a:extLst>
                </p:cNvPr>
                <p:cNvCxnSpPr>
                  <a:stCxn id="204" idx="2"/>
                  <a:endCxn id="204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0" name="Gruppieren 199">
                <a:extLst>
                  <a:ext uri="{FF2B5EF4-FFF2-40B4-BE49-F238E27FC236}">
                    <a16:creationId xmlns:a16="http://schemas.microsoft.com/office/drawing/2014/main" id="{24357903-4740-A544-9205-79416ACAF59E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1694F192-2C51-4243-800A-41C7804AAD5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202" name="Gerade Verbindung 201">
                  <a:extLst>
                    <a:ext uri="{FF2B5EF4-FFF2-40B4-BE49-F238E27FC236}">
                      <a16:creationId xmlns:a16="http://schemas.microsoft.com/office/drawing/2014/main" id="{9CD1A998-A140-D649-BD05-D23BFA33C2A4}"/>
                    </a:ext>
                  </a:extLst>
                </p:cNvPr>
                <p:cNvCxnSpPr>
                  <a:endCxn id="20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Gerade Verbindung 202">
                  <a:extLst>
                    <a:ext uri="{FF2B5EF4-FFF2-40B4-BE49-F238E27FC236}">
                      <a16:creationId xmlns:a16="http://schemas.microsoft.com/office/drawing/2014/main" id="{B0E79436-3DE6-554A-A4F4-A6E6F4538106}"/>
                    </a:ext>
                  </a:extLst>
                </p:cNvPr>
                <p:cNvCxnSpPr>
                  <a:stCxn id="201" idx="2"/>
                  <a:endCxn id="20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0" name="Abgerundetes Rechteck 159">
              <a:extLst>
                <a:ext uri="{FF2B5EF4-FFF2-40B4-BE49-F238E27FC236}">
                  <a16:creationId xmlns:a16="http://schemas.microsoft.com/office/drawing/2014/main" id="{430E5A34-542E-7D4C-9DE5-1467706E0396}"/>
                </a:ext>
              </a:extLst>
            </p:cNvPr>
            <p:cNvSpPr/>
            <p:nvPr/>
          </p:nvSpPr>
          <p:spPr>
            <a:xfrm>
              <a:off x="6808462" y="4063731"/>
              <a:ext cx="821784" cy="84294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161" name="Gruppieren 160">
              <a:extLst>
                <a:ext uri="{FF2B5EF4-FFF2-40B4-BE49-F238E27FC236}">
                  <a16:creationId xmlns:a16="http://schemas.microsoft.com/office/drawing/2014/main" id="{27AFCB67-3978-6644-9067-834D404AC151}"/>
                </a:ext>
              </a:extLst>
            </p:cNvPr>
            <p:cNvGrpSpPr/>
            <p:nvPr/>
          </p:nvGrpSpPr>
          <p:grpSpPr>
            <a:xfrm>
              <a:off x="7101151" y="4128245"/>
              <a:ext cx="212041" cy="718961"/>
              <a:chOff x="4663862" y="3954178"/>
              <a:chExt cx="290087" cy="983591"/>
            </a:xfrm>
          </p:grpSpPr>
          <p:grpSp>
            <p:nvGrpSpPr>
              <p:cNvPr id="186" name="Gruppieren 185">
                <a:extLst>
                  <a:ext uri="{FF2B5EF4-FFF2-40B4-BE49-F238E27FC236}">
                    <a16:creationId xmlns:a16="http://schemas.microsoft.com/office/drawing/2014/main" id="{000FE5EB-8C7B-F047-83A2-380082AA8362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59848027-D141-7D4C-B5D0-E5D30773053B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196" name="Gerade Verbindung 195">
                  <a:extLst>
                    <a:ext uri="{FF2B5EF4-FFF2-40B4-BE49-F238E27FC236}">
                      <a16:creationId xmlns:a16="http://schemas.microsoft.com/office/drawing/2014/main" id="{C402A8B4-F632-D646-98D0-4CC73037A173}"/>
                    </a:ext>
                  </a:extLst>
                </p:cNvPr>
                <p:cNvCxnSpPr>
                  <a:endCxn id="19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Gerade Verbindung 196">
                  <a:extLst>
                    <a:ext uri="{FF2B5EF4-FFF2-40B4-BE49-F238E27FC236}">
                      <a16:creationId xmlns:a16="http://schemas.microsoft.com/office/drawing/2014/main" id="{B33E8D1A-D299-4747-ADD7-A2C5DAD98EAA}"/>
                    </a:ext>
                  </a:extLst>
                </p:cNvPr>
                <p:cNvCxnSpPr>
                  <a:stCxn id="195" idx="2"/>
                  <a:endCxn id="19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7" name="Gruppieren 186">
                <a:extLst>
                  <a:ext uri="{FF2B5EF4-FFF2-40B4-BE49-F238E27FC236}">
                    <a16:creationId xmlns:a16="http://schemas.microsoft.com/office/drawing/2014/main" id="{8F816A8C-A408-324B-84BC-C8B1EA6546F2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13F90A65-EC0B-614C-9A4C-A76DCD9BEEBC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193" name="Gerade Verbindung 192">
                  <a:extLst>
                    <a:ext uri="{FF2B5EF4-FFF2-40B4-BE49-F238E27FC236}">
                      <a16:creationId xmlns:a16="http://schemas.microsoft.com/office/drawing/2014/main" id="{CBD43EF1-DFE1-B24A-BA55-150F204F798B}"/>
                    </a:ext>
                  </a:extLst>
                </p:cNvPr>
                <p:cNvCxnSpPr>
                  <a:endCxn id="19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Gerade Verbindung 193">
                  <a:extLst>
                    <a:ext uri="{FF2B5EF4-FFF2-40B4-BE49-F238E27FC236}">
                      <a16:creationId xmlns:a16="http://schemas.microsoft.com/office/drawing/2014/main" id="{4B570BAB-C4B5-F947-B1A3-0B91A3405CE3}"/>
                    </a:ext>
                  </a:extLst>
                </p:cNvPr>
                <p:cNvCxnSpPr>
                  <a:stCxn id="192" idx="2"/>
                  <a:endCxn id="19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8" name="Gruppieren 187">
                <a:extLst>
                  <a:ext uri="{FF2B5EF4-FFF2-40B4-BE49-F238E27FC236}">
                    <a16:creationId xmlns:a16="http://schemas.microsoft.com/office/drawing/2014/main" id="{3D03DFB2-A81E-6E44-AAB0-DCA5F21A3372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1F8701EE-1FF6-4C4D-AF83-B72A180C697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190" name="Gerade Verbindung 189">
                  <a:extLst>
                    <a:ext uri="{FF2B5EF4-FFF2-40B4-BE49-F238E27FC236}">
                      <a16:creationId xmlns:a16="http://schemas.microsoft.com/office/drawing/2014/main" id="{D67915A3-F66F-1E4A-B753-E634F7BF6EBB}"/>
                    </a:ext>
                  </a:extLst>
                </p:cNvPr>
                <p:cNvCxnSpPr>
                  <a:endCxn id="18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Gerade Verbindung 190">
                  <a:extLst>
                    <a:ext uri="{FF2B5EF4-FFF2-40B4-BE49-F238E27FC236}">
                      <a16:creationId xmlns:a16="http://schemas.microsoft.com/office/drawing/2014/main" id="{93225783-44D4-2949-8B5E-3EB43D029282}"/>
                    </a:ext>
                  </a:extLst>
                </p:cNvPr>
                <p:cNvCxnSpPr>
                  <a:stCxn id="189" idx="2"/>
                  <a:endCxn id="18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2" name="Gruppieren 161">
              <a:extLst>
                <a:ext uri="{FF2B5EF4-FFF2-40B4-BE49-F238E27FC236}">
                  <a16:creationId xmlns:a16="http://schemas.microsoft.com/office/drawing/2014/main" id="{1E4B1623-1AB6-E84E-85E2-EE62DEE76593}"/>
                </a:ext>
              </a:extLst>
            </p:cNvPr>
            <p:cNvGrpSpPr/>
            <p:nvPr/>
          </p:nvGrpSpPr>
          <p:grpSpPr>
            <a:xfrm>
              <a:off x="7347771" y="4125573"/>
              <a:ext cx="212041" cy="718961"/>
              <a:chOff x="4663862" y="3954178"/>
              <a:chExt cx="290087" cy="983591"/>
            </a:xfrm>
          </p:grpSpPr>
          <p:grpSp>
            <p:nvGrpSpPr>
              <p:cNvPr id="163" name="Gruppieren 162">
                <a:extLst>
                  <a:ext uri="{FF2B5EF4-FFF2-40B4-BE49-F238E27FC236}">
                    <a16:creationId xmlns:a16="http://schemas.microsoft.com/office/drawing/2014/main" id="{24A1196B-CDEC-5C40-8C08-E2FD8967FD88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C4C28880-057B-7040-84BB-DBDB8BA4F08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183" name="Gerade Verbindung 182">
                  <a:extLst>
                    <a:ext uri="{FF2B5EF4-FFF2-40B4-BE49-F238E27FC236}">
                      <a16:creationId xmlns:a16="http://schemas.microsoft.com/office/drawing/2014/main" id="{3E6F9EF6-C038-6A47-895E-F7D0E7A7DEB4}"/>
                    </a:ext>
                  </a:extLst>
                </p:cNvPr>
                <p:cNvCxnSpPr>
                  <a:endCxn id="18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Gerade Verbindung 184">
                  <a:extLst>
                    <a:ext uri="{FF2B5EF4-FFF2-40B4-BE49-F238E27FC236}">
                      <a16:creationId xmlns:a16="http://schemas.microsoft.com/office/drawing/2014/main" id="{20E60902-E7B0-524E-8C49-55537641043E}"/>
                    </a:ext>
                  </a:extLst>
                </p:cNvPr>
                <p:cNvCxnSpPr>
                  <a:stCxn id="182" idx="2"/>
                  <a:endCxn id="18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uppieren 163">
                <a:extLst>
                  <a:ext uri="{FF2B5EF4-FFF2-40B4-BE49-F238E27FC236}">
                    <a16:creationId xmlns:a16="http://schemas.microsoft.com/office/drawing/2014/main" id="{86336649-A0C8-C44E-8F7E-057681BF7FA9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170" name="Oval 169">
                  <a:extLst>
                    <a:ext uri="{FF2B5EF4-FFF2-40B4-BE49-F238E27FC236}">
                      <a16:creationId xmlns:a16="http://schemas.microsoft.com/office/drawing/2014/main" id="{28B2AD3F-193E-5046-8F97-AA429046F4CA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171" name="Gerade Verbindung 170">
                  <a:extLst>
                    <a:ext uri="{FF2B5EF4-FFF2-40B4-BE49-F238E27FC236}">
                      <a16:creationId xmlns:a16="http://schemas.microsoft.com/office/drawing/2014/main" id="{2BFC317C-44C9-084C-94C2-5FD324CDB140}"/>
                    </a:ext>
                  </a:extLst>
                </p:cNvPr>
                <p:cNvCxnSpPr>
                  <a:endCxn id="17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Gerade Verbindung 175">
                  <a:extLst>
                    <a:ext uri="{FF2B5EF4-FFF2-40B4-BE49-F238E27FC236}">
                      <a16:creationId xmlns:a16="http://schemas.microsoft.com/office/drawing/2014/main" id="{208196A7-B9A9-A549-AB45-A4A1B853D88B}"/>
                    </a:ext>
                  </a:extLst>
                </p:cNvPr>
                <p:cNvCxnSpPr>
                  <a:stCxn id="170" idx="2"/>
                  <a:endCxn id="17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" name="Gruppieren 164">
                <a:extLst>
                  <a:ext uri="{FF2B5EF4-FFF2-40B4-BE49-F238E27FC236}">
                    <a16:creationId xmlns:a16="http://schemas.microsoft.com/office/drawing/2014/main" id="{923E9D31-C74A-B44D-A50C-9F46225131BD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EC0821D9-094B-094A-A348-FD146A68CF1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167" name="Gerade Verbindung 166">
                  <a:extLst>
                    <a:ext uri="{FF2B5EF4-FFF2-40B4-BE49-F238E27FC236}">
                      <a16:creationId xmlns:a16="http://schemas.microsoft.com/office/drawing/2014/main" id="{A499F122-1DD3-314E-B86C-FE634FB0E872}"/>
                    </a:ext>
                  </a:extLst>
                </p:cNvPr>
                <p:cNvCxnSpPr>
                  <a:endCxn id="16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Gerade Verbindung 168">
                  <a:extLst>
                    <a:ext uri="{FF2B5EF4-FFF2-40B4-BE49-F238E27FC236}">
                      <a16:creationId xmlns:a16="http://schemas.microsoft.com/office/drawing/2014/main" id="{30724634-A72E-F740-BBDC-ECFA7078AA62}"/>
                    </a:ext>
                  </a:extLst>
                </p:cNvPr>
                <p:cNvCxnSpPr>
                  <a:stCxn id="166" idx="2"/>
                  <a:endCxn id="16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57145920-6CC6-A04B-83DD-4C8D18E85D8A}"/>
              </a:ext>
            </a:extLst>
          </p:cNvPr>
          <p:cNvGrpSpPr/>
          <p:nvPr/>
        </p:nvGrpSpPr>
        <p:grpSpPr>
          <a:xfrm>
            <a:off x="5453254" y="2143225"/>
            <a:ext cx="821784" cy="842941"/>
            <a:chOff x="6808462" y="4063731"/>
            <a:chExt cx="821784" cy="842941"/>
          </a:xfrm>
        </p:grpSpPr>
        <p:grpSp>
          <p:nvGrpSpPr>
            <p:cNvPr id="211" name="Gruppieren 210">
              <a:extLst>
                <a:ext uri="{FF2B5EF4-FFF2-40B4-BE49-F238E27FC236}">
                  <a16:creationId xmlns:a16="http://schemas.microsoft.com/office/drawing/2014/main" id="{9B691664-D7C3-8240-A1A2-A4323117FD49}"/>
                </a:ext>
              </a:extLst>
            </p:cNvPr>
            <p:cNvGrpSpPr/>
            <p:nvPr/>
          </p:nvGrpSpPr>
          <p:grpSpPr>
            <a:xfrm>
              <a:off x="6854531" y="4130917"/>
              <a:ext cx="212041" cy="718961"/>
              <a:chOff x="4663862" y="3954178"/>
              <a:chExt cx="290087" cy="983591"/>
            </a:xfrm>
          </p:grpSpPr>
          <p:grpSp>
            <p:nvGrpSpPr>
              <p:cNvPr id="239" name="Gruppieren 238">
                <a:extLst>
                  <a:ext uri="{FF2B5EF4-FFF2-40B4-BE49-F238E27FC236}">
                    <a16:creationId xmlns:a16="http://schemas.microsoft.com/office/drawing/2014/main" id="{F4A3849E-3C4B-2E48-85ED-0F9D945BE2B6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248" name="Oval 247">
                  <a:extLst>
                    <a:ext uri="{FF2B5EF4-FFF2-40B4-BE49-F238E27FC236}">
                      <a16:creationId xmlns:a16="http://schemas.microsoft.com/office/drawing/2014/main" id="{1EF3672B-E3FD-2043-890D-7291AC5C99D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249" name="Gerade Verbindung 248">
                  <a:extLst>
                    <a:ext uri="{FF2B5EF4-FFF2-40B4-BE49-F238E27FC236}">
                      <a16:creationId xmlns:a16="http://schemas.microsoft.com/office/drawing/2014/main" id="{7FF61EF9-4B08-F44D-B51C-7B10B3EE741A}"/>
                    </a:ext>
                  </a:extLst>
                </p:cNvPr>
                <p:cNvCxnSpPr>
                  <a:endCxn id="24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Gerade Verbindung 249">
                  <a:extLst>
                    <a:ext uri="{FF2B5EF4-FFF2-40B4-BE49-F238E27FC236}">
                      <a16:creationId xmlns:a16="http://schemas.microsoft.com/office/drawing/2014/main" id="{B9ACDE05-B5B9-FE40-9EC9-B4E96BC305E2}"/>
                    </a:ext>
                  </a:extLst>
                </p:cNvPr>
                <p:cNvCxnSpPr>
                  <a:stCxn id="248" idx="2"/>
                  <a:endCxn id="24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" name="Gruppieren 239">
                <a:extLst>
                  <a:ext uri="{FF2B5EF4-FFF2-40B4-BE49-F238E27FC236}">
                    <a16:creationId xmlns:a16="http://schemas.microsoft.com/office/drawing/2014/main" id="{CA25919F-AD1C-F448-BB01-0F459719C256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245" name="Oval 244">
                  <a:extLst>
                    <a:ext uri="{FF2B5EF4-FFF2-40B4-BE49-F238E27FC236}">
                      <a16:creationId xmlns:a16="http://schemas.microsoft.com/office/drawing/2014/main" id="{E23B8219-7A23-8B48-B5ED-F5A9B9A244EA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246" name="Gerade Verbindung 245">
                  <a:extLst>
                    <a:ext uri="{FF2B5EF4-FFF2-40B4-BE49-F238E27FC236}">
                      <a16:creationId xmlns:a16="http://schemas.microsoft.com/office/drawing/2014/main" id="{12AE551E-60C5-9F46-8896-C55B00508673}"/>
                    </a:ext>
                  </a:extLst>
                </p:cNvPr>
                <p:cNvCxnSpPr>
                  <a:endCxn id="24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Gerade Verbindung 246">
                  <a:extLst>
                    <a:ext uri="{FF2B5EF4-FFF2-40B4-BE49-F238E27FC236}">
                      <a16:creationId xmlns:a16="http://schemas.microsoft.com/office/drawing/2014/main" id="{F7FD49AE-5B33-8D4B-A97E-40539DAF8210}"/>
                    </a:ext>
                  </a:extLst>
                </p:cNvPr>
                <p:cNvCxnSpPr>
                  <a:stCxn id="245" idx="2"/>
                  <a:endCxn id="24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1" name="Gruppieren 240">
                <a:extLst>
                  <a:ext uri="{FF2B5EF4-FFF2-40B4-BE49-F238E27FC236}">
                    <a16:creationId xmlns:a16="http://schemas.microsoft.com/office/drawing/2014/main" id="{6A8D05F7-FB17-A344-B2B1-5305E3651BAE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242" name="Oval 241">
                  <a:extLst>
                    <a:ext uri="{FF2B5EF4-FFF2-40B4-BE49-F238E27FC236}">
                      <a16:creationId xmlns:a16="http://schemas.microsoft.com/office/drawing/2014/main" id="{54487B18-CFA0-724D-885B-34FCF3E14E7A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243" name="Gerade Verbindung 242">
                  <a:extLst>
                    <a:ext uri="{FF2B5EF4-FFF2-40B4-BE49-F238E27FC236}">
                      <a16:creationId xmlns:a16="http://schemas.microsoft.com/office/drawing/2014/main" id="{BDBD8329-48F1-5D4D-B100-B861BAA2DF6A}"/>
                    </a:ext>
                  </a:extLst>
                </p:cNvPr>
                <p:cNvCxnSpPr>
                  <a:endCxn id="24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Gerade Verbindung 243">
                  <a:extLst>
                    <a:ext uri="{FF2B5EF4-FFF2-40B4-BE49-F238E27FC236}">
                      <a16:creationId xmlns:a16="http://schemas.microsoft.com/office/drawing/2014/main" id="{1DDDBD0B-3932-CB4B-852F-B3D49F665740}"/>
                    </a:ext>
                  </a:extLst>
                </p:cNvPr>
                <p:cNvCxnSpPr>
                  <a:stCxn id="242" idx="2"/>
                  <a:endCxn id="24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2" name="Abgerundetes Rechteck 211">
              <a:extLst>
                <a:ext uri="{FF2B5EF4-FFF2-40B4-BE49-F238E27FC236}">
                  <a16:creationId xmlns:a16="http://schemas.microsoft.com/office/drawing/2014/main" id="{42789F65-5934-7244-8854-BB705BAB4C45}"/>
                </a:ext>
              </a:extLst>
            </p:cNvPr>
            <p:cNvSpPr/>
            <p:nvPr/>
          </p:nvSpPr>
          <p:spPr>
            <a:xfrm>
              <a:off x="6808462" y="4063731"/>
              <a:ext cx="821784" cy="84294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213" name="Gruppieren 212">
              <a:extLst>
                <a:ext uri="{FF2B5EF4-FFF2-40B4-BE49-F238E27FC236}">
                  <a16:creationId xmlns:a16="http://schemas.microsoft.com/office/drawing/2014/main" id="{3E49A8EF-B225-0B4A-9B40-868A6380766A}"/>
                </a:ext>
              </a:extLst>
            </p:cNvPr>
            <p:cNvGrpSpPr/>
            <p:nvPr/>
          </p:nvGrpSpPr>
          <p:grpSpPr>
            <a:xfrm>
              <a:off x="7101151" y="4128245"/>
              <a:ext cx="212041" cy="718961"/>
              <a:chOff x="4663862" y="3954178"/>
              <a:chExt cx="290087" cy="983591"/>
            </a:xfrm>
          </p:grpSpPr>
          <p:grpSp>
            <p:nvGrpSpPr>
              <p:cNvPr id="227" name="Gruppieren 226">
                <a:extLst>
                  <a:ext uri="{FF2B5EF4-FFF2-40B4-BE49-F238E27FC236}">
                    <a16:creationId xmlns:a16="http://schemas.microsoft.com/office/drawing/2014/main" id="{DCB0D4C4-90B1-144D-BA33-4E585FB98230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236" name="Oval 235">
                  <a:extLst>
                    <a:ext uri="{FF2B5EF4-FFF2-40B4-BE49-F238E27FC236}">
                      <a16:creationId xmlns:a16="http://schemas.microsoft.com/office/drawing/2014/main" id="{96F33706-A2A1-A148-A114-5AC83A5AEC99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237" name="Gerade Verbindung 236">
                  <a:extLst>
                    <a:ext uri="{FF2B5EF4-FFF2-40B4-BE49-F238E27FC236}">
                      <a16:creationId xmlns:a16="http://schemas.microsoft.com/office/drawing/2014/main" id="{618C9342-122A-2E4B-BE13-D418E2FB454A}"/>
                    </a:ext>
                  </a:extLst>
                </p:cNvPr>
                <p:cNvCxnSpPr>
                  <a:endCxn id="23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Gerade Verbindung 237">
                  <a:extLst>
                    <a:ext uri="{FF2B5EF4-FFF2-40B4-BE49-F238E27FC236}">
                      <a16:creationId xmlns:a16="http://schemas.microsoft.com/office/drawing/2014/main" id="{34C14FAA-D8AA-1549-B21F-423CC832F5F2}"/>
                    </a:ext>
                  </a:extLst>
                </p:cNvPr>
                <p:cNvCxnSpPr>
                  <a:stCxn id="236" idx="2"/>
                  <a:endCxn id="23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8" name="Gruppieren 227">
                <a:extLst>
                  <a:ext uri="{FF2B5EF4-FFF2-40B4-BE49-F238E27FC236}">
                    <a16:creationId xmlns:a16="http://schemas.microsoft.com/office/drawing/2014/main" id="{B4107589-CF35-2143-98FB-74E1DA5BB95C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233" name="Oval 232">
                  <a:extLst>
                    <a:ext uri="{FF2B5EF4-FFF2-40B4-BE49-F238E27FC236}">
                      <a16:creationId xmlns:a16="http://schemas.microsoft.com/office/drawing/2014/main" id="{B72B19DC-56BB-E94C-9DF7-740DC5E9E48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234" name="Gerade Verbindung 233">
                  <a:extLst>
                    <a:ext uri="{FF2B5EF4-FFF2-40B4-BE49-F238E27FC236}">
                      <a16:creationId xmlns:a16="http://schemas.microsoft.com/office/drawing/2014/main" id="{EDC24CC0-3CF7-EB4E-BC11-8A1847FB1D19}"/>
                    </a:ext>
                  </a:extLst>
                </p:cNvPr>
                <p:cNvCxnSpPr>
                  <a:endCxn id="23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Gerade Verbindung 234">
                  <a:extLst>
                    <a:ext uri="{FF2B5EF4-FFF2-40B4-BE49-F238E27FC236}">
                      <a16:creationId xmlns:a16="http://schemas.microsoft.com/office/drawing/2014/main" id="{324D1FF0-2328-B741-B817-B28A92DEB7BE}"/>
                    </a:ext>
                  </a:extLst>
                </p:cNvPr>
                <p:cNvCxnSpPr>
                  <a:stCxn id="233" idx="2"/>
                  <a:endCxn id="23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9" name="Gruppieren 228">
                <a:extLst>
                  <a:ext uri="{FF2B5EF4-FFF2-40B4-BE49-F238E27FC236}">
                    <a16:creationId xmlns:a16="http://schemas.microsoft.com/office/drawing/2014/main" id="{E369E619-97E1-6840-A7DB-613EBDE4FE47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1A1622D8-DF0B-F246-8C20-C4344885CFD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231" name="Gerade Verbindung 230">
                  <a:extLst>
                    <a:ext uri="{FF2B5EF4-FFF2-40B4-BE49-F238E27FC236}">
                      <a16:creationId xmlns:a16="http://schemas.microsoft.com/office/drawing/2014/main" id="{E011A498-BE63-634B-A3E8-0F88D0A5898D}"/>
                    </a:ext>
                  </a:extLst>
                </p:cNvPr>
                <p:cNvCxnSpPr>
                  <a:endCxn id="23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Gerade Verbindung 231">
                  <a:extLst>
                    <a:ext uri="{FF2B5EF4-FFF2-40B4-BE49-F238E27FC236}">
                      <a16:creationId xmlns:a16="http://schemas.microsoft.com/office/drawing/2014/main" id="{A57C9C5D-B28C-D44E-8B7A-43794278ED46}"/>
                    </a:ext>
                  </a:extLst>
                </p:cNvPr>
                <p:cNvCxnSpPr>
                  <a:stCxn id="230" idx="2"/>
                  <a:endCxn id="23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4" name="Gruppieren 213">
              <a:extLst>
                <a:ext uri="{FF2B5EF4-FFF2-40B4-BE49-F238E27FC236}">
                  <a16:creationId xmlns:a16="http://schemas.microsoft.com/office/drawing/2014/main" id="{F869634B-9762-FE4D-8386-5A878E46DD38}"/>
                </a:ext>
              </a:extLst>
            </p:cNvPr>
            <p:cNvGrpSpPr/>
            <p:nvPr/>
          </p:nvGrpSpPr>
          <p:grpSpPr>
            <a:xfrm>
              <a:off x="7347771" y="4125573"/>
              <a:ext cx="212041" cy="718961"/>
              <a:chOff x="4663862" y="3954178"/>
              <a:chExt cx="290087" cy="983591"/>
            </a:xfrm>
          </p:grpSpPr>
          <p:grpSp>
            <p:nvGrpSpPr>
              <p:cNvPr id="215" name="Gruppieren 214">
                <a:extLst>
                  <a:ext uri="{FF2B5EF4-FFF2-40B4-BE49-F238E27FC236}">
                    <a16:creationId xmlns:a16="http://schemas.microsoft.com/office/drawing/2014/main" id="{4101E423-5746-4C47-825C-8E367F311E1C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141E89B3-8AD5-DF49-81DF-8C062C26961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225" name="Gerade Verbindung 224">
                  <a:extLst>
                    <a:ext uri="{FF2B5EF4-FFF2-40B4-BE49-F238E27FC236}">
                      <a16:creationId xmlns:a16="http://schemas.microsoft.com/office/drawing/2014/main" id="{1AE370F6-46C6-024B-B95C-A259129A3A93}"/>
                    </a:ext>
                  </a:extLst>
                </p:cNvPr>
                <p:cNvCxnSpPr>
                  <a:endCxn id="224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Gerade Verbindung 225">
                  <a:extLst>
                    <a:ext uri="{FF2B5EF4-FFF2-40B4-BE49-F238E27FC236}">
                      <a16:creationId xmlns:a16="http://schemas.microsoft.com/office/drawing/2014/main" id="{22AAC5C8-44BB-614D-9C87-C02300BABDD1}"/>
                    </a:ext>
                  </a:extLst>
                </p:cNvPr>
                <p:cNvCxnSpPr>
                  <a:stCxn id="224" idx="2"/>
                  <a:endCxn id="224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" name="Gruppieren 215">
                <a:extLst>
                  <a:ext uri="{FF2B5EF4-FFF2-40B4-BE49-F238E27FC236}">
                    <a16:creationId xmlns:a16="http://schemas.microsoft.com/office/drawing/2014/main" id="{464A4666-1813-B241-B3A0-6D7DA6ECB4C6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221" name="Oval 220">
                  <a:extLst>
                    <a:ext uri="{FF2B5EF4-FFF2-40B4-BE49-F238E27FC236}">
                      <a16:creationId xmlns:a16="http://schemas.microsoft.com/office/drawing/2014/main" id="{002FE2FE-99DE-2942-AD28-D725C9E9A8BC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222" name="Gerade Verbindung 221">
                  <a:extLst>
                    <a:ext uri="{FF2B5EF4-FFF2-40B4-BE49-F238E27FC236}">
                      <a16:creationId xmlns:a16="http://schemas.microsoft.com/office/drawing/2014/main" id="{C387290E-0531-CB4B-ACA6-12E6E3E5CBDE}"/>
                    </a:ext>
                  </a:extLst>
                </p:cNvPr>
                <p:cNvCxnSpPr>
                  <a:endCxn id="22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Gerade Verbindung 222">
                  <a:extLst>
                    <a:ext uri="{FF2B5EF4-FFF2-40B4-BE49-F238E27FC236}">
                      <a16:creationId xmlns:a16="http://schemas.microsoft.com/office/drawing/2014/main" id="{0267A79D-BA19-2846-9F21-C8DD7C53A576}"/>
                    </a:ext>
                  </a:extLst>
                </p:cNvPr>
                <p:cNvCxnSpPr>
                  <a:stCxn id="221" idx="2"/>
                  <a:endCxn id="22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7" name="Gruppieren 216">
                <a:extLst>
                  <a:ext uri="{FF2B5EF4-FFF2-40B4-BE49-F238E27FC236}">
                    <a16:creationId xmlns:a16="http://schemas.microsoft.com/office/drawing/2014/main" id="{91E8627E-F588-8B45-AE2D-A6EA26EABEE1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218" name="Oval 217">
                  <a:extLst>
                    <a:ext uri="{FF2B5EF4-FFF2-40B4-BE49-F238E27FC236}">
                      <a16:creationId xmlns:a16="http://schemas.microsoft.com/office/drawing/2014/main" id="{BC633F22-0B6D-0C4D-A8FC-645DF0EC234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219" name="Gerade Verbindung 218">
                  <a:extLst>
                    <a:ext uri="{FF2B5EF4-FFF2-40B4-BE49-F238E27FC236}">
                      <a16:creationId xmlns:a16="http://schemas.microsoft.com/office/drawing/2014/main" id="{1DCFEF2A-21DF-4247-A007-E91DCF10CE91}"/>
                    </a:ext>
                  </a:extLst>
                </p:cNvPr>
                <p:cNvCxnSpPr>
                  <a:endCxn id="21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Gerade Verbindung 219">
                  <a:extLst>
                    <a:ext uri="{FF2B5EF4-FFF2-40B4-BE49-F238E27FC236}">
                      <a16:creationId xmlns:a16="http://schemas.microsoft.com/office/drawing/2014/main" id="{29034C53-3935-D140-BC0A-42670240758F}"/>
                    </a:ext>
                  </a:extLst>
                </p:cNvPr>
                <p:cNvCxnSpPr>
                  <a:stCxn id="218" idx="2"/>
                  <a:endCxn id="21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1" name="Gruppieren 250">
            <a:extLst>
              <a:ext uri="{FF2B5EF4-FFF2-40B4-BE49-F238E27FC236}">
                <a16:creationId xmlns:a16="http://schemas.microsoft.com/office/drawing/2014/main" id="{12E9EA5E-9644-284C-A288-A11FFB99B309}"/>
              </a:ext>
            </a:extLst>
          </p:cNvPr>
          <p:cNvGrpSpPr/>
          <p:nvPr/>
        </p:nvGrpSpPr>
        <p:grpSpPr>
          <a:xfrm>
            <a:off x="6558555" y="2143225"/>
            <a:ext cx="821784" cy="842941"/>
            <a:chOff x="6808462" y="4063731"/>
            <a:chExt cx="821784" cy="842941"/>
          </a:xfrm>
        </p:grpSpPr>
        <p:grpSp>
          <p:nvGrpSpPr>
            <p:cNvPr id="252" name="Gruppieren 251">
              <a:extLst>
                <a:ext uri="{FF2B5EF4-FFF2-40B4-BE49-F238E27FC236}">
                  <a16:creationId xmlns:a16="http://schemas.microsoft.com/office/drawing/2014/main" id="{74DDAC71-5C40-6041-9DD2-AC3B1B93ACEF}"/>
                </a:ext>
              </a:extLst>
            </p:cNvPr>
            <p:cNvGrpSpPr/>
            <p:nvPr/>
          </p:nvGrpSpPr>
          <p:grpSpPr>
            <a:xfrm>
              <a:off x="6854531" y="4130917"/>
              <a:ext cx="212041" cy="718961"/>
              <a:chOff x="4663862" y="3954178"/>
              <a:chExt cx="290087" cy="983591"/>
            </a:xfrm>
          </p:grpSpPr>
          <p:grpSp>
            <p:nvGrpSpPr>
              <p:cNvPr id="280" name="Gruppieren 279">
                <a:extLst>
                  <a:ext uri="{FF2B5EF4-FFF2-40B4-BE49-F238E27FC236}">
                    <a16:creationId xmlns:a16="http://schemas.microsoft.com/office/drawing/2014/main" id="{C160A5DD-F93F-EF46-9806-47AA23BCF697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289" name="Oval 288">
                  <a:extLst>
                    <a:ext uri="{FF2B5EF4-FFF2-40B4-BE49-F238E27FC236}">
                      <a16:creationId xmlns:a16="http://schemas.microsoft.com/office/drawing/2014/main" id="{E83F00D8-52FF-E74D-8213-3FC4FA61F821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290" name="Gerade Verbindung 289">
                  <a:extLst>
                    <a:ext uri="{FF2B5EF4-FFF2-40B4-BE49-F238E27FC236}">
                      <a16:creationId xmlns:a16="http://schemas.microsoft.com/office/drawing/2014/main" id="{1263637B-33A3-9A43-BFD3-FED79ECAEB40}"/>
                    </a:ext>
                  </a:extLst>
                </p:cNvPr>
                <p:cNvCxnSpPr>
                  <a:endCxn id="28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Gerade Verbindung 290">
                  <a:extLst>
                    <a:ext uri="{FF2B5EF4-FFF2-40B4-BE49-F238E27FC236}">
                      <a16:creationId xmlns:a16="http://schemas.microsoft.com/office/drawing/2014/main" id="{1BCF8149-5C4B-0C47-9DBE-0D3D7B4D0C91}"/>
                    </a:ext>
                  </a:extLst>
                </p:cNvPr>
                <p:cNvCxnSpPr>
                  <a:stCxn id="289" idx="2"/>
                  <a:endCxn id="28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1" name="Gruppieren 280">
                <a:extLst>
                  <a:ext uri="{FF2B5EF4-FFF2-40B4-BE49-F238E27FC236}">
                    <a16:creationId xmlns:a16="http://schemas.microsoft.com/office/drawing/2014/main" id="{AF32CEBA-B700-8B45-959F-203EF219D347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286" name="Oval 285">
                  <a:extLst>
                    <a:ext uri="{FF2B5EF4-FFF2-40B4-BE49-F238E27FC236}">
                      <a16:creationId xmlns:a16="http://schemas.microsoft.com/office/drawing/2014/main" id="{5B67B2C4-36EC-D34D-9D94-B587ED463C0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287" name="Gerade Verbindung 286">
                  <a:extLst>
                    <a:ext uri="{FF2B5EF4-FFF2-40B4-BE49-F238E27FC236}">
                      <a16:creationId xmlns:a16="http://schemas.microsoft.com/office/drawing/2014/main" id="{FD52A18A-FBAE-FE46-BA0B-4CC5FD2137B4}"/>
                    </a:ext>
                  </a:extLst>
                </p:cNvPr>
                <p:cNvCxnSpPr>
                  <a:endCxn id="28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Gerade Verbindung 287">
                  <a:extLst>
                    <a:ext uri="{FF2B5EF4-FFF2-40B4-BE49-F238E27FC236}">
                      <a16:creationId xmlns:a16="http://schemas.microsoft.com/office/drawing/2014/main" id="{172B1377-22B8-5948-B8AA-43CD2C11311C}"/>
                    </a:ext>
                  </a:extLst>
                </p:cNvPr>
                <p:cNvCxnSpPr>
                  <a:stCxn id="286" idx="2"/>
                  <a:endCxn id="28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2" name="Gruppieren 281">
                <a:extLst>
                  <a:ext uri="{FF2B5EF4-FFF2-40B4-BE49-F238E27FC236}">
                    <a16:creationId xmlns:a16="http://schemas.microsoft.com/office/drawing/2014/main" id="{5069E5AF-61C3-1044-93E0-6C1C813C69AA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283" name="Oval 282">
                  <a:extLst>
                    <a:ext uri="{FF2B5EF4-FFF2-40B4-BE49-F238E27FC236}">
                      <a16:creationId xmlns:a16="http://schemas.microsoft.com/office/drawing/2014/main" id="{DC29AA45-766C-8C48-B451-5A1F70AC583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284" name="Gerade Verbindung 283">
                  <a:extLst>
                    <a:ext uri="{FF2B5EF4-FFF2-40B4-BE49-F238E27FC236}">
                      <a16:creationId xmlns:a16="http://schemas.microsoft.com/office/drawing/2014/main" id="{4FEAB455-2794-1047-9245-D49534818104}"/>
                    </a:ext>
                  </a:extLst>
                </p:cNvPr>
                <p:cNvCxnSpPr>
                  <a:endCxn id="28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Gerade Verbindung 284">
                  <a:extLst>
                    <a:ext uri="{FF2B5EF4-FFF2-40B4-BE49-F238E27FC236}">
                      <a16:creationId xmlns:a16="http://schemas.microsoft.com/office/drawing/2014/main" id="{EDB8597C-C26E-3B43-B0AB-47D39C7028A4}"/>
                    </a:ext>
                  </a:extLst>
                </p:cNvPr>
                <p:cNvCxnSpPr>
                  <a:stCxn id="283" idx="2"/>
                  <a:endCxn id="28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3" name="Abgerundetes Rechteck 252">
              <a:extLst>
                <a:ext uri="{FF2B5EF4-FFF2-40B4-BE49-F238E27FC236}">
                  <a16:creationId xmlns:a16="http://schemas.microsoft.com/office/drawing/2014/main" id="{9828401B-BF38-C84E-8B94-102D9E9F5658}"/>
                </a:ext>
              </a:extLst>
            </p:cNvPr>
            <p:cNvSpPr/>
            <p:nvPr/>
          </p:nvSpPr>
          <p:spPr>
            <a:xfrm>
              <a:off x="6808462" y="4063731"/>
              <a:ext cx="821784" cy="84294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254" name="Gruppieren 253">
              <a:extLst>
                <a:ext uri="{FF2B5EF4-FFF2-40B4-BE49-F238E27FC236}">
                  <a16:creationId xmlns:a16="http://schemas.microsoft.com/office/drawing/2014/main" id="{B13F1EE5-6C3C-964C-A8F7-B07C13B8BE32}"/>
                </a:ext>
              </a:extLst>
            </p:cNvPr>
            <p:cNvGrpSpPr/>
            <p:nvPr/>
          </p:nvGrpSpPr>
          <p:grpSpPr>
            <a:xfrm>
              <a:off x="7101151" y="4128245"/>
              <a:ext cx="212041" cy="718961"/>
              <a:chOff x="4663862" y="3954178"/>
              <a:chExt cx="290087" cy="983591"/>
            </a:xfrm>
          </p:grpSpPr>
          <p:grpSp>
            <p:nvGrpSpPr>
              <p:cNvPr id="268" name="Gruppieren 267">
                <a:extLst>
                  <a:ext uri="{FF2B5EF4-FFF2-40B4-BE49-F238E27FC236}">
                    <a16:creationId xmlns:a16="http://schemas.microsoft.com/office/drawing/2014/main" id="{C90D7F69-FA5A-5147-9F2C-52ED4429CD7F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277" name="Oval 276">
                  <a:extLst>
                    <a:ext uri="{FF2B5EF4-FFF2-40B4-BE49-F238E27FC236}">
                      <a16:creationId xmlns:a16="http://schemas.microsoft.com/office/drawing/2014/main" id="{D6446FDD-9243-CA4B-A06C-9BB4C4461EA1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278" name="Gerade Verbindung 277">
                  <a:extLst>
                    <a:ext uri="{FF2B5EF4-FFF2-40B4-BE49-F238E27FC236}">
                      <a16:creationId xmlns:a16="http://schemas.microsoft.com/office/drawing/2014/main" id="{B0599EAA-637F-9F4C-B66E-6EF3CEA292AA}"/>
                    </a:ext>
                  </a:extLst>
                </p:cNvPr>
                <p:cNvCxnSpPr>
                  <a:endCxn id="27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Gerade Verbindung 278">
                  <a:extLst>
                    <a:ext uri="{FF2B5EF4-FFF2-40B4-BE49-F238E27FC236}">
                      <a16:creationId xmlns:a16="http://schemas.microsoft.com/office/drawing/2014/main" id="{6D8C4FBB-A28E-4E4A-9CE2-204C3D0B6276}"/>
                    </a:ext>
                  </a:extLst>
                </p:cNvPr>
                <p:cNvCxnSpPr>
                  <a:stCxn id="277" idx="2"/>
                  <a:endCxn id="27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9" name="Gruppieren 268">
                <a:extLst>
                  <a:ext uri="{FF2B5EF4-FFF2-40B4-BE49-F238E27FC236}">
                    <a16:creationId xmlns:a16="http://schemas.microsoft.com/office/drawing/2014/main" id="{D4C64E95-A648-B24C-8F15-966B6FFB2374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274" name="Oval 273">
                  <a:extLst>
                    <a:ext uri="{FF2B5EF4-FFF2-40B4-BE49-F238E27FC236}">
                      <a16:creationId xmlns:a16="http://schemas.microsoft.com/office/drawing/2014/main" id="{3D58CD93-894F-9742-97F8-397E7E0E3E3B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275" name="Gerade Verbindung 274">
                  <a:extLst>
                    <a:ext uri="{FF2B5EF4-FFF2-40B4-BE49-F238E27FC236}">
                      <a16:creationId xmlns:a16="http://schemas.microsoft.com/office/drawing/2014/main" id="{7432ABC7-CA30-1D46-8DE4-1E2062D56FBC}"/>
                    </a:ext>
                  </a:extLst>
                </p:cNvPr>
                <p:cNvCxnSpPr>
                  <a:endCxn id="274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Gerade Verbindung 275">
                  <a:extLst>
                    <a:ext uri="{FF2B5EF4-FFF2-40B4-BE49-F238E27FC236}">
                      <a16:creationId xmlns:a16="http://schemas.microsoft.com/office/drawing/2014/main" id="{E53F2DE1-AD2C-F04F-B41C-D5C522E3B868}"/>
                    </a:ext>
                  </a:extLst>
                </p:cNvPr>
                <p:cNvCxnSpPr>
                  <a:stCxn id="274" idx="2"/>
                  <a:endCxn id="274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" name="Gruppieren 269">
                <a:extLst>
                  <a:ext uri="{FF2B5EF4-FFF2-40B4-BE49-F238E27FC236}">
                    <a16:creationId xmlns:a16="http://schemas.microsoft.com/office/drawing/2014/main" id="{BDC0A8CE-9DB8-F547-8671-C13CD2683DDD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271" name="Oval 270">
                  <a:extLst>
                    <a:ext uri="{FF2B5EF4-FFF2-40B4-BE49-F238E27FC236}">
                      <a16:creationId xmlns:a16="http://schemas.microsoft.com/office/drawing/2014/main" id="{37AEFABA-A090-9F44-B1A2-03D450CAB5BB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272" name="Gerade Verbindung 271">
                  <a:extLst>
                    <a:ext uri="{FF2B5EF4-FFF2-40B4-BE49-F238E27FC236}">
                      <a16:creationId xmlns:a16="http://schemas.microsoft.com/office/drawing/2014/main" id="{73DD34BE-DC18-1049-9CF6-E59CAC4EC3D2}"/>
                    </a:ext>
                  </a:extLst>
                </p:cNvPr>
                <p:cNvCxnSpPr>
                  <a:endCxn id="27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Gerade Verbindung 272">
                  <a:extLst>
                    <a:ext uri="{FF2B5EF4-FFF2-40B4-BE49-F238E27FC236}">
                      <a16:creationId xmlns:a16="http://schemas.microsoft.com/office/drawing/2014/main" id="{1D96C9FC-AC7A-1E47-B064-D0ABB267227D}"/>
                    </a:ext>
                  </a:extLst>
                </p:cNvPr>
                <p:cNvCxnSpPr>
                  <a:stCxn id="271" idx="2"/>
                  <a:endCxn id="27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5" name="Gruppieren 254">
              <a:extLst>
                <a:ext uri="{FF2B5EF4-FFF2-40B4-BE49-F238E27FC236}">
                  <a16:creationId xmlns:a16="http://schemas.microsoft.com/office/drawing/2014/main" id="{620703FE-0940-ED44-9F9A-FDBDD18D7375}"/>
                </a:ext>
              </a:extLst>
            </p:cNvPr>
            <p:cNvGrpSpPr/>
            <p:nvPr/>
          </p:nvGrpSpPr>
          <p:grpSpPr>
            <a:xfrm>
              <a:off x="7347771" y="4125573"/>
              <a:ext cx="212041" cy="718961"/>
              <a:chOff x="4663862" y="3954178"/>
              <a:chExt cx="290087" cy="983591"/>
            </a:xfrm>
          </p:grpSpPr>
          <p:grpSp>
            <p:nvGrpSpPr>
              <p:cNvPr id="256" name="Gruppieren 255">
                <a:extLst>
                  <a:ext uri="{FF2B5EF4-FFF2-40B4-BE49-F238E27FC236}">
                    <a16:creationId xmlns:a16="http://schemas.microsoft.com/office/drawing/2014/main" id="{23EC32B8-5266-9B47-BAA7-66B963C217C7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B343B611-D7AF-8E41-9C6A-78ADCDF2EBF5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266" name="Gerade Verbindung 265">
                  <a:extLst>
                    <a:ext uri="{FF2B5EF4-FFF2-40B4-BE49-F238E27FC236}">
                      <a16:creationId xmlns:a16="http://schemas.microsoft.com/office/drawing/2014/main" id="{2BA3C8A2-5416-3740-80A4-391DA56054FD}"/>
                    </a:ext>
                  </a:extLst>
                </p:cNvPr>
                <p:cNvCxnSpPr>
                  <a:endCxn id="26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Gerade Verbindung 266">
                  <a:extLst>
                    <a:ext uri="{FF2B5EF4-FFF2-40B4-BE49-F238E27FC236}">
                      <a16:creationId xmlns:a16="http://schemas.microsoft.com/office/drawing/2014/main" id="{F8E30FAD-1ECE-B541-B103-20619AD3BB1A}"/>
                    </a:ext>
                  </a:extLst>
                </p:cNvPr>
                <p:cNvCxnSpPr>
                  <a:stCxn id="265" idx="2"/>
                  <a:endCxn id="26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" name="Gruppieren 256">
                <a:extLst>
                  <a:ext uri="{FF2B5EF4-FFF2-40B4-BE49-F238E27FC236}">
                    <a16:creationId xmlns:a16="http://schemas.microsoft.com/office/drawing/2014/main" id="{23FEC459-6ED0-A648-A37D-46CBAA10B701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262" name="Oval 261">
                  <a:extLst>
                    <a:ext uri="{FF2B5EF4-FFF2-40B4-BE49-F238E27FC236}">
                      <a16:creationId xmlns:a16="http://schemas.microsoft.com/office/drawing/2014/main" id="{DD5D3C2C-9E00-CB46-B815-D3D99A1D7A5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263" name="Gerade Verbindung 262">
                  <a:extLst>
                    <a:ext uri="{FF2B5EF4-FFF2-40B4-BE49-F238E27FC236}">
                      <a16:creationId xmlns:a16="http://schemas.microsoft.com/office/drawing/2014/main" id="{948ADFDD-1769-DF4D-BC76-1103A51C0FE2}"/>
                    </a:ext>
                  </a:extLst>
                </p:cNvPr>
                <p:cNvCxnSpPr>
                  <a:endCxn id="26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Gerade Verbindung 263">
                  <a:extLst>
                    <a:ext uri="{FF2B5EF4-FFF2-40B4-BE49-F238E27FC236}">
                      <a16:creationId xmlns:a16="http://schemas.microsoft.com/office/drawing/2014/main" id="{B67F2061-0168-7946-A514-462D7865B043}"/>
                    </a:ext>
                  </a:extLst>
                </p:cNvPr>
                <p:cNvCxnSpPr>
                  <a:stCxn id="262" idx="2"/>
                  <a:endCxn id="26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" name="Gruppieren 257">
                <a:extLst>
                  <a:ext uri="{FF2B5EF4-FFF2-40B4-BE49-F238E27FC236}">
                    <a16:creationId xmlns:a16="http://schemas.microsoft.com/office/drawing/2014/main" id="{76376A8D-7260-004B-90C3-79B4F19375EE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851F9100-A144-A34E-87F5-21070718591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260" name="Gerade Verbindung 259">
                  <a:extLst>
                    <a:ext uri="{FF2B5EF4-FFF2-40B4-BE49-F238E27FC236}">
                      <a16:creationId xmlns:a16="http://schemas.microsoft.com/office/drawing/2014/main" id="{E89D90C9-026A-9B42-B145-C9EA10963CE8}"/>
                    </a:ext>
                  </a:extLst>
                </p:cNvPr>
                <p:cNvCxnSpPr>
                  <a:endCxn id="25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Gerade Verbindung 260">
                  <a:extLst>
                    <a:ext uri="{FF2B5EF4-FFF2-40B4-BE49-F238E27FC236}">
                      <a16:creationId xmlns:a16="http://schemas.microsoft.com/office/drawing/2014/main" id="{2DFF5291-F608-1C44-AF09-EB03AB6E1191}"/>
                    </a:ext>
                  </a:extLst>
                </p:cNvPr>
                <p:cNvCxnSpPr>
                  <a:stCxn id="259" idx="2"/>
                  <a:endCxn id="25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92" name="Gruppieren 291">
            <a:extLst>
              <a:ext uri="{FF2B5EF4-FFF2-40B4-BE49-F238E27FC236}">
                <a16:creationId xmlns:a16="http://schemas.microsoft.com/office/drawing/2014/main" id="{AE58AA9D-58B1-A449-8CA3-B674B99B012A}"/>
              </a:ext>
            </a:extLst>
          </p:cNvPr>
          <p:cNvGrpSpPr/>
          <p:nvPr/>
        </p:nvGrpSpPr>
        <p:grpSpPr>
          <a:xfrm>
            <a:off x="7663856" y="2143225"/>
            <a:ext cx="821784" cy="842941"/>
            <a:chOff x="6808462" y="4063731"/>
            <a:chExt cx="821784" cy="842941"/>
          </a:xfrm>
        </p:grpSpPr>
        <p:grpSp>
          <p:nvGrpSpPr>
            <p:cNvPr id="293" name="Gruppieren 292">
              <a:extLst>
                <a:ext uri="{FF2B5EF4-FFF2-40B4-BE49-F238E27FC236}">
                  <a16:creationId xmlns:a16="http://schemas.microsoft.com/office/drawing/2014/main" id="{834C786C-F09D-8848-BD72-4045B0CC53ED}"/>
                </a:ext>
              </a:extLst>
            </p:cNvPr>
            <p:cNvGrpSpPr/>
            <p:nvPr/>
          </p:nvGrpSpPr>
          <p:grpSpPr>
            <a:xfrm>
              <a:off x="6854531" y="4130917"/>
              <a:ext cx="212041" cy="718961"/>
              <a:chOff x="4663862" y="3954178"/>
              <a:chExt cx="290087" cy="983591"/>
            </a:xfrm>
          </p:grpSpPr>
          <p:grpSp>
            <p:nvGrpSpPr>
              <p:cNvPr id="321" name="Gruppieren 320">
                <a:extLst>
                  <a:ext uri="{FF2B5EF4-FFF2-40B4-BE49-F238E27FC236}">
                    <a16:creationId xmlns:a16="http://schemas.microsoft.com/office/drawing/2014/main" id="{1ACD583C-2B00-7144-9006-397C9C27F51A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330" name="Oval 329">
                  <a:extLst>
                    <a:ext uri="{FF2B5EF4-FFF2-40B4-BE49-F238E27FC236}">
                      <a16:creationId xmlns:a16="http://schemas.microsoft.com/office/drawing/2014/main" id="{FBFB0718-B186-6D42-931B-36CB46460D99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331" name="Gerade Verbindung 330">
                  <a:extLst>
                    <a:ext uri="{FF2B5EF4-FFF2-40B4-BE49-F238E27FC236}">
                      <a16:creationId xmlns:a16="http://schemas.microsoft.com/office/drawing/2014/main" id="{8A84B0F0-F8FC-A34F-949D-0949885AB4A0}"/>
                    </a:ext>
                  </a:extLst>
                </p:cNvPr>
                <p:cNvCxnSpPr>
                  <a:endCxn id="33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Gerade Verbindung 331">
                  <a:extLst>
                    <a:ext uri="{FF2B5EF4-FFF2-40B4-BE49-F238E27FC236}">
                      <a16:creationId xmlns:a16="http://schemas.microsoft.com/office/drawing/2014/main" id="{71142D27-3CEA-ED46-B76B-C3BB41F8E22F}"/>
                    </a:ext>
                  </a:extLst>
                </p:cNvPr>
                <p:cNvCxnSpPr>
                  <a:stCxn id="330" idx="2"/>
                  <a:endCxn id="33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2" name="Gruppieren 321">
                <a:extLst>
                  <a:ext uri="{FF2B5EF4-FFF2-40B4-BE49-F238E27FC236}">
                    <a16:creationId xmlns:a16="http://schemas.microsoft.com/office/drawing/2014/main" id="{B3CB22C3-EBCC-994C-ACAA-0AB34E1ADF05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327" name="Oval 326">
                  <a:extLst>
                    <a:ext uri="{FF2B5EF4-FFF2-40B4-BE49-F238E27FC236}">
                      <a16:creationId xmlns:a16="http://schemas.microsoft.com/office/drawing/2014/main" id="{C6FAFBF9-1102-1449-9CBC-A133B6B20169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328" name="Gerade Verbindung 327">
                  <a:extLst>
                    <a:ext uri="{FF2B5EF4-FFF2-40B4-BE49-F238E27FC236}">
                      <a16:creationId xmlns:a16="http://schemas.microsoft.com/office/drawing/2014/main" id="{7F49DE75-3194-F64D-9FBB-6BF11AC1F9A9}"/>
                    </a:ext>
                  </a:extLst>
                </p:cNvPr>
                <p:cNvCxnSpPr>
                  <a:endCxn id="32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Gerade Verbindung 328">
                  <a:extLst>
                    <a:ext uri="{FF2B5EF4-FFF2-40B4-BE49-F238E27FC236}">
                      <a16:creationId xmlns:a16="http://schemas.microsoft.com/office/drawing/2014/main" id="{14087F20-3C80-4340-9241-D03BE84DFAC6}"/>
                    </a:ext>
                  </a:extLst>
                </p:cNvPr>
                <p:cNvCxnSpPr>
                  <a:stCxn id="327" idx="2"/>
                  <a:endCxn id="32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3" name="Gruppieren 322">
                <a:extLst>
                  <a:ext uri="{FF2B5EF4-FFF2-40B4-BE49-F238E27FC236}">
                    <a16:creationId xmlns:a16="http://schemas.microsoft.com/office/drawing/2014/main" id="{D1584AE7-3694-F345-894C-213FF218E67D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324" name="Oval 323">
                  <a:extLst>
                    <a:ext uri="{FF2B5EF4-FFF2-40B4-BE49-F238E27FC236}">
                      <a16:creationId xmlns:a16="http://schemas.microsoft.com/office/drawing/2014/main" id="{E57EA92C-EB22-8E41-92D7-62BCD26C6199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325" name="Gerade Verbindung 324">
                  <a:extLst>
                    <a:ext uri="{FF2B5EF4-FFF2-40B4-BE49-F238E27FC236}">
                      <a16:creationId xmlns:a16="http://schemas.microsoft.com/office/drawing/2014/main" id="{B001E351-F62B-904F-ABD0-D013696D48A3}"/>
                    </a:ext>
                  </a:extLst>
                </p:cNvPr>
                <p:cNvCxnSpPr>
                  <a:endCxn id="324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Gerade Verbindung 325">
                  <a:extLst>
                    <a:ext uri="{FF2B5EF4-FFF2-40B4-BE49-F238E27FC236}">
                      <a16:creationId xmlns:a16="http://schemas.microsoft.com/office/drawing/2014/main" id="{1CC11118-36FB-8349-B68F-21F3824B6BBC}"/>
                    </a:ext>
                  </a:extLst>
                </p:cNvPr>
                <p:cNvCxnSpPr>
                  <a:stCxn id="324" idx="2"/>
                  <a:endCxn id="324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4" name="Abgerundetes Rechteck 293">
              <a:extLst>
                <a:ext uri="{FF2B5EF4-FFF2-40B4-BE49-F238E27FC236}">
                  <a16:creationId xmlns:a16="http://schemas.microsoft.com/office/drawing/2014/main" id="{FC4E980C-3A2E-B64A-BA28-7A09C44BB137}"/>
                </a:ext>
              </a:extLst>
            </p:cNvPr>
            <p:cNvSpPr/>
            <p:nvPr/>
          </p:nvSpPr>
          <p:spPr>
            <a:xfrm>
              <a:off x="6808462" y="4063731"/>
              <a:ext cx="821784" cy="84294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295" name="Gruppieren 294">
              <a:extLst>
                <a:ext uri="{FF2B5EF4-FFF2-40B4-BE49-F238E27FC236}">
                  <a16:creationId xmlns:a16="http://schemas.microsoft.com/office/drawing/2014/main" id="{4A6190DE-4D78-3D40-AAD7-C115436FFA10}"/>
                </a:ext>
              </a:extLst>
            </p:cNvPr>
            <p:cNvGrpSpPr/>
            <p:nvPr/>
          </p:nvGrpSpPr>
          <p:grpSpPr>
            <a:xfrm>
              <a:off x="7101151" y="4128245"/>
              <a:ext cx="212041" cy="718961"/>
              <a:chOff x="4663862" y="3954178"/>
              <a:chExt cx="290087" cy="983591"/>
            </a:xfrm>
          </p:grpSpPr>
          <p:grpSp>
            <p:nvGrpSpPr>
              <p:cNvPr id="309" name="Gruppieren 308">
                <a:extLst>
                  <a:ext uri="{FF2B5EF4-FFF2-40B4-BE49-F238E27FC236}">
                    <a16:creationId xmlns:a16="http://schemas.microsoft.com/office/drawing/2014/main" id="{55FE2730-DE5C-A448-8F7B-C334867E3C14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318" name="Oval 317">
                  <a:extLst>
                    <a:ext uri="{FF2B5EF4-FFF2-40B4-BE49-F238E27FC236}">
                      <a16:creationId xmlns:a16="http://schemas.microsoft.com/office/drawing/2014/main" id="{F84D8D7E-FDD2-944D-8849-7546DFD81B1C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319" name="Gerade Verbindung 318">
                  <a:extLst>
                    <a:ext uri="{FF2B5EF4-FFF2-40B4-BE49-F238E27FC236}">
                      <a16:creationId xmlns:a16="http://schemas.microsoft.com/office/drawing/2014/main" id="{F4ECD15F-AB38-6843-B139-35FFDF834FF3}"/>
                    </a:ext>
                  </a:extLst>
                </p:cNvPr>
                <p:cNvCxnSpPr>
                  <a:endCxn id="31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Gerade Verbindung 319">
                  <a:extLst>
                    <a:ext uri="{FF2B5EF4-FFF2-40B4-BE49-F238E27FC236}">
                      <a16:creationId xmlns:a16="http://schemas.microsoft.com/office/drawing/2014/main" id="{ACECF0D3-D922-D146-A702-B177E9EA9AC7}"/>
                    </a:ext>
                  </a:extLst>
                </p:cNvPr>
                <p:cNvCxnSpPr>
                  <a:stCxn id="318" idx="2"/>
                  <a:endCxn id="31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0" name="Gruppieren 309">
                <a:extLst>
                  <a:ext uri="{FF2B5EF4-FFF2-40B4-BE49-F238E27FC236}">
                    <a16:creationId xmlns:a16="http://schemas.microsoft.com/office/drawing/2014/main" id="{36B862DD-E9C6-824C-BDE4-069F6116D516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9F4A6C3A-06A5-434C-9EC2-F8C5E5414FF5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316" name="Gerade Verbindung 315">
                  <a:extLst>
                    <a:ext uri="{FF2B5EF4-FFF2-40B4-BE49-F238E27FC236}">
                      <a16:creationId xmlns:a16="http://schemas.microsoft.com/office/drawing/2014/main" id="{865F2616-1406-BA4B-92D6-95796F46FA07}"/>
                    </a:ext>
                  </a:extLst>
                </p:cNvPr>
                <p:cNvCxnSpPr>
                  <a:endCxn id="31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Gerade Verbindung 316">
                  <a:extLst>
                    <a:ext uri="{FF2B5EF4-FFF2-40B4-BE49-F238E27FC236}">
                      <a16:creationId xmlns:a16="http://schemas.microsoft.com/office/drawing/2014/main" id="{E47E4FF1-6B95-A44F-B0FF-D91B47789884}"/>
                    </a:ext>
                  </a:extLst>
                </p:cNvPr>
                <p:cNvCxnSpPr>
                  <a:stCxn id="315" idx="2"/>
                  <a:endCxn id="31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1" name="Gruppieren 310">
                <a:extLst>
                  <a:ext uri="{FF2B5EF4-FFF2-40B4-BE49-F238E27FC236}">
                    <a16:creationId xmlns:a16="http://schemas.microsoft.com/office/drawing/2014/main" id="{C215EEF6-D101-DF4E-9939-932C54DA658D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312" name="Oval 311">
                  <a:extLst>
                    <a:ext uri="{FF2B5EF4-FFF2-40B4-BE49-F238E27FC236}">
                      <a16:creationId xmlns:a16="http://schemas.microsoft.com/office/drawing/2014/main" id="{B5BCC982-92AE-5248-AFEC-6EBEBCAA06C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313" name="Gerade Verbindung 312">
                  <a:extLst>
                    <a:ext uri="{FF2B5EF4-FFF2-40B4-BE49-F238E27FC236}">
                      <a16:creationId xmlns:a16="http://schemas.microsoft.com/office/drawing/2014/main" id="{2702C4F9-EEDC-8644-A052-157BE1335F71}"/>
                    </a:ext>
                  </a:extLst>
                </p:cNvPr>
                <p:cNvCxnSpPr>
                  <a:endCxn id="31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Gerade Verbindung 313">
                  <a:extLst>
                    <a:ext uri="{FF2B5EF4-FFF2-40B4-BE49-F238E27FC236}">
                      <a16:creationId xmlns:a16="http://schemas.microsoft.com/office/drawing/2014/main" id="{259A032B-214A-1645-B96F-06C04C655E25}"/>
                    </a:ext>
                  </a:extLst>
                </p:cNvPr>
                <p:cNvCxnSpPr>
                  <a:stCxn id="312" idx="2"/>
                  <a:endCxn id="31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6" name="Gruppieren 295">
              <a:extLst>
                <a:ext uri="{FF2B5EF4-FFF2-40B4-BE49-F238E27FC236}">
                  <a16:creationId xmlns:a16="http://schemas.microsoft.com/office/drawing/2014/main" id="{64BF21E1-532C-BE4B-A165-7F04B56660E3}"/>
                </a:ext>
              </a:extLst>
            </p:cNvPr>
            <p:cNvGrpSpPr/>
            <p:nvPr/>
          </p:nvGrpSpPr>
          <p:grpSpPr>
            <a:xfrm>
              <a:off x="7347771" y="4125573"/>
              <a:ext cx="212041" cy="718961"/>
              <a:chOff x="4663862" y="3954178"/>
              <a:chExt cx="290087" cy="983591"/>
            </a:xfrm>
          </p:grpSpPr>
          <p:grpSp>
            <p:nvGrpSpPr>
              <p:cNvPr id="297" name="Gruppieren 296">
                <a:extLst>
                  <a:ext uri="{FF2B5EF4-FFF2-40B4-BE49-F238E27FC236}">
                    <a16:creationId xmlns:a16="http://schemas.microsoft.com/office/drawing/2014/main" id="{0EB4B2D5-48F0-614C-92A6-FE54D4FC6671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306" name="Oval 305">
                  <a:extLst>
                    <a:ext uri="{FF2B5EF4-FFF2-40B4-BE49-F238E27FC236}">
                      <a16:creationId xmlns:a16="http://schemas.microsoft.com/office/drawing/2014/main" id="{22F3B7C8-9E26-5E4D-A900-13D51FE1156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307" name="Gerade Verbindung 306">
                  <a:extLst>
                    <a:ext uri="{FF2B5EF4-FFF2-40B4-BE49-F238E27FC236}">
                      <a16:creationId xmlns:a16="http://schemas.microsoft.com/office/drawing/2014/main" id="{0BA07D4B-AB1C-914A-8C71-FA356F8DBB65}"/>
                    </a:ext>
                  </a:extLst>
                </p:cNvPr>
                <p:cNvCxnSpPr>
                  <a:endCxn id="30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Gerade Verbindung 307">
                  <a:extLst>
                    <a:ext uri="{FF2B5EF4-FFF2-40B4-BE49-F238E27FC236}">
                      <a16:creationId xmlns:a16="http://schemas.microsoft.com/office/drawing/2014/main" id="{EF6770A0-A51A-4C44-8775-E3631E8904D8}"/>
                    </a:ext>
                  </a:extLst>
                </p:cNvPr>
                <p:cNvCxnSpPr>
                  <a:stCxn id="306" idx="2"/>
                  <a:endCxn id="30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8" name="Gruppieren 297">
                <a:extLst>
                  <a:ext uri="{FF2B5EF4-FFF2-40B4-BE49-F238E27FC236}">
                    <a16:creationId xmlns:a16="http://schemas.microsoft.com/office/drawing/2014/main" id="{A24FC261-FC31-814D-BA4E-434CD22B6679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303" name="Oval 302">
                  <a:extLst>
                    <a:ext uri="{FF2B5EF4-FFF2-40B4-BE49-F238E27FC236}">
                      <a16:creationId xmlns:a16="http://schemas.microsoft.com/office/drawing/2014/main" id="{BA8436CE-4E68-BD46-8329-A9341D8FCC9A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304" name="Gerade Verbindung 303">
                  <a:extLst>
                    <a:ext uri="{FF2B5EF4-FFF2-40B4-BE49-F238E27FC236}">
                      <a16:creationId xmlns:a16="http://schemas.microsoft.com/office/drawing/2014/main" id="{0B927B3F-BA4B-4F43-94A2-971DDD473FCE}"/>
                    </a:ext>
                  </a:extLst>
                </p:cNvPr>
                <p:cNvCxnSpPr>
                  <a:endCxn id="30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Gerade Verbindung 304">
                  <a:extLst>
                    <a:ext uri="{FF2B5EF4-FFF2-40B4-BE49-F238E27FC236}">
                      <a16:creationId xmlns:a16="http://schemas.microsoft.com/office/drawing/2014/main" id="{59499067-4780-C342-870A-CCF87A0E13EB}"/>
                    </a:ext>
                  </a:extLst>
                </p:cNvPr>
                <p:cNvCxnSpPr>
                  <a:stCxn id="303" idx="2"/>
                  <a:endCxn id="30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9" name="Gruppieren 298">
                <a:extLst>
                  <a:ext uri="{FF2B5EF4-FFF2-40B4-BE49-F238E27FC236}">
                    <a16:creationId xmlns:a16="http://schemas.microsoft.com/office/drawing/2014/main" id="{2C5477D9-306B-A44D-942E-716D9A96DAF0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300" name="Oval 299">
                  <a:extLst>
                    <a:ext uri="{FF2B5EF4-FFF2-40B4-BE49-F238E27FC236}">
                      <a16:creationId xmlns:a16="http://schemas.microsoft.com/office/drawing/2014/main" id="{487A4073-FD01-704E-AB4A-154522B18F51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301" name="Gerade Verbindung 300">
                  <a:extLst>
                    <a:ext uri="{FF2B5EF4-FFF2-40B4-BE49-F238E27FC236}">
                      <a16:creationId xmlns:a16="http://schemas.microsoft.com/office/drawing/2014/main" id="{461DB2C6-8AEF-6345-B2A2-3A8D935D87D9}"/>
                    </a:ext>
                  </a:extLst>
                </p:cNvPr>
                <p:cNvCxnSpPr>
                  <a:endCxn id="30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Gerade Verbindung 301">
                  <a:extLst>
                    <a:ext uri="{FF2B5EF4-FFF2-40B4-BE49-F238E27FC236}">
                      <a16:creationId xmlns:a16="http://schemas.microsoft.com/office/drawing/2014/main" id="{C4564783-5914-054A-8080-99685CDD327E}"/>
                    </a:ext>
                  </a:extLst>
                </p:cNvPr>
                <p:cNvCxnSpPr>
                  <a:stCxn id="300" idx="2"/>
                  <a:endCxn id="30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33" name="Textfeld 332">
            <a:extLst>
              <a:ext uri="{FF2B5EF4-FFF2-40B4-BE49-F238E27FC236}">
                <a16:creationId xmlns:a16="http://schemas.microsoft.com/office/drawing/2014/main" id="{62B61B1C-278C-5A46-8470-5078585EB38E}"/>
              </a:ext>
            </a:extLst>
          </p:cNvPr>
          <p:cNvSpPr txBox="1"/>
          <p:nvPr/>
        </p:nvSpPr>
        <p:spPr>
          <a:xfrm>
            <a:off x="1061280" y="1826203"/>
            <a:ext cx="756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Montag</a:t>
            </a:r>
          </a:p>
        </p:txBody>
      </p:sp>
      <p:sp>
        <p:nvSpPr>
          <p:cNvPr id="334" name="Textfeld 333">
            <a:extLst>
              <a:ext uri="{FF2B5EF4-FFF2-40B4-BE49-F238E27FC236}">
                <a16:creationId xmlns:a16="http://schemas.microsoft.com/office/drawing/2014/main" id="{6770933F-74B5-6248-A27C-0248D49A75CF}"/>
              </a:ext>
            </a:extLst>
          </p:cNvPr>
          <p:cNvSpPr txBox="1"/>
          <p:nvPr/>
        </p:nvSpPr>
        <p:spPr>
          <a:xfrm>
            <a:off x="2114433" y="1812276"/>
            <a:ext cx="820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Dienstag</a:t>
            </a:r>
          </a:p>
        </p:txBody>
      </p:sp>
      <p:sp>
        <p:nvSpPr>
          <p:cNvPr id="335" name="Textfeld 334">
            <a:extLst>
              <a:ext uri="{FF2B5EF4-FFF2-40B4-BE49-F238E27FC236}">
                <a16:creationId xmlns:a16="http://schemas.microsoft.com/office/drawing/2014/main" id="{7A0E85C6-B581-D749-9794-F056443301A8}"/>
              </a:ext>
            </a:extLst>
          </p:cNvPr>
          <p:cNvSpPr txBox="1"/>
          <p:nvPr/>
        </p:nvSpPr>
        <p:spPr>
          <a:xfrm>
            <a:off x="3202291" y="1829193"/>
            <a:ext cx="890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Mittwoch</a:t>
            </a:r>
          </a:p>
        </p:txBody>
      </p:sp>
      <p:sp>
        <p:nvSpPr>
          <p:cNvPr id="336" name="Textfeld 335">
            <a:extLst>
              <a:ext uri="{FF2B5EF4-FFF2-40B4-BE49-F238E27FC236}">
                <a16:creationId xmlns:a16="http://schemas.microsoft.com/office/drawing/2014/main" id="{224E2D06-5A56-5741-95BC-CFBFBC5678D9}"/>
              </a:ext>
            </a:extLst>
          </p:cNvPr>
          <p:cNvSpPr txBox="1"/>
          <p:nvPr/>
        </p:nvSpPr>
        <p:spPr>
          <a:xfrm>
            <a:off x="4279062" y="1823943"/>
            <a:ext cx="102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Donnerstag</a:t>
            </a:r>
          </a:p>
        </p:txBody>
      </p:sp>
      <p:sp>
        <p:nvSpPr>
          <p:cNvPr id="337" name="Textfeld 336">
            <a:extLst>
              <a:ext uri="{FF2B5EF4-FFF2-40B4-BE49-F238E27FC236}">
                <a16:creationId xmlns:a16="http://schemas.microsoft.com/office/drawing/2014/main" id="{6686A0C7-02BB-5B4D-B83D-547EABC70143}"/>
              </a:ext>
            </a:extLst>
          </p:cNvPr>
          <p:cNvSpPr txBox="1"/>
          <p:nvPr/>
        </p:nvSpPr>
        <p:spPr>
          <a:xfrm>
            <a:off x="5520425" y="1818693"/>
            <a:ext cx="688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Freitag</a:t>
            </a:r>
          </a:p>
        </p:txBody>
      </p:sp>
      <p:sp>
        <p:nvSpPr>
          <p:cNvPr id="338" name="Textfeld 337">
            <a:extLst>
              <a:ext uri="{FF2B5EF4-FFF2-40B4-BE49-F238E27FC236}">
                <a16:creationId xmlns:a16="http://schemas.microsoft.com/office/drawing/2014/main" id="{0F81F68C-020D-0E40-91ED-D83456D73981}"/>
              </a:ext>
            </a:extLst>
          </p:cNvPr>
          <p:cNvSpPr txBox="1"/>
          <p:nvPr/>
        </p:nvSpPr>
        <p:spPr>
          <a:xfrm>
            <a:off x="6581988" y="1823959"/>
            <a:ext cx="794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Samstag</a:t>
            </a:r>
          </a:p>
        </p:txBody>
      </p:sp>
      <p:sp>
        <p:nvSpPr>
          <p:cNvPr id="339" name="Textfeld 338">
            <a:extLst>
              <a:ext uri="{FF2B5EF4-FFF2-40B4-BE49-F238E27FC236}">
                <a16:creationId xmlns:a16="http://schemas.microsoft.com/office/drawing/2014/main" id="{9AA5CFDD-4916-BB4F-95F0-17C2EB946014}"/>
              </a:ext>
            </a:extLst>
          </p:cNvPr>
          <p:cNvSpPr txBox="1"/>
          <p:nvPr/>
        </p:nvSpPr>
        <p:spPr>
          <a:xfrm>
            <a:off x="7693957" y="1812275"/>
            <a:ext cx="778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Sonntag</a:t>
            </a:r>
          </a:p>
        </p:txBody>
      </p:sp>
      <p:grpSp>
        <p:nvGrpSpPr>
          <p:cNvPr id="341" name="Gruppieren 340">
            <a:extLst>
              <a:ext uri="{FF2B5EF4-FFF2-40B4-BE49-F238E27FC236}">
                <a16:creationId xmlns:a16="http://schemas.microsoft.com/office/drawing/2014/main" id="{F0AD7EA9-48AA-5B49-9692-ECCA5A7D8E72}"/>
              </a:ext>
            </a:extLst>
          </p:cNvPr>
          <p:cNvGrpSpPr/>
          <p:nvPr/>
        </p:nvGrpSpPr>
        <p:grpSpPr>
          <a:xfrm>
            <a:off x="2714087" y="3463288"/>
            <a:ext cx="821784" cy="842941"/>
            <a:chOff x="6808462" y="4063731"/>
            <a:chExt cx="821784" cy="842941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9A2B491B-A409-A641-947F-7D85F7711B83}"/>
                </a:ext>
              </a:extLst>
            </p:cNvPr>
            <p:cNvGrpSpPr/>
            <p:nvPr/>
          </p:nvGrpSpPr>
          <p:grpSpPr>
            <a:xfrm>
              <a:off x="6854531" y="4130917"/>
              <a:ext cx="212041" cy="718961"/>
              <a:chOff x="4663862" y="3954178"/>
              <a:chExt cx="290087" cy="983591"/>
            </a:xfrm>
          </p:grpSpPr>
          <p:grpSp>
            <p:nvGrpSpPr>
              <p:cNvPr id="370" name="Gruppieren 369">
                <a:extLst>
                  <a:ext uri="{FF2B5EF4-FFF2-40B4-BE49-F238E27FC236}">
                    <a16:creationId xmlns:a16="http://schemas.microsoft.com/office/drawing/2014/main" id="{6106F63B-F8FA-A142-A152-0FDCC1302740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41A1C761-D020-A147-928C-13AA1D26079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380" name="Gerade Verbindung 379">
                  <a:extLst>
                    <a:ext uri="{FF2B5EF4-FFF2-40B4-BE49-F238E27FC236}">
                      <a16:creationId xmlns:a16="http://schemas.microsoft.com/office/drawing/2014/main" id="{91C21D7D-0FC7-B942-9EB9-B5F9F4D96A90}"/>
                    </a:ext>
                  </a:extLst>
                </p:cNvPr>
                <p:cNvCxnSpPr>
                  <a:endCxn id="37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Gerade Verbindung 380">
                  <a:extLst>
                    <a:ext uri="{FF2B5EF4-FFF2-40B4-BE49-F238E27FC236}">
                      <a16:creationId xmlns:a16="http://schemas.microsoft.com/office/drawing/2014/main" id="{E9E22DAE-B7D8-B548-A9E2-04BB6AFADFAB}"/>
                    </a:ext>
                  </a:extLst>
                </p:cNvPr>
                <p:cNvCxnSpPr>
                  <a:stCxn id="379" idx="2"/>
                  <a:endCxn id="37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uppieren 370">
                <a:extLst>
                  <a:ext uri="{FF2B5EF4-FFF2-40B4-BE49-F238E27FC236}">
                    <a16:creationId xmlns:a16="http://schemas.microsoft.com/office/drawing/2014/main" id="{7FA2BEC3-04A0-0248-8A92-D7A77369A53A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376" name="Oval 375">
                  <a:extLst>
                    <a:ext uri="{FF2B5EF4-FFF2-40B4-BE49-F238E27FC236}">
                      <a16:creationId xmlns:a16="http://schemas.microsoft.com/office/drawing/2014/main" id="{84EAD227-544F-2542-96BE-F2F46B739D1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377" name="Gerade Verbindung 376">
                  <a:extLst>
                    <a:ext uri="{FF2B5EF4-FFF2-40B4-BE49-F238E27FC236}">
                      <a16:creationId xmlns:a16="http://schemas.microsoft.com/office/drawing/2014/main" id="{B5896E98-285F-CB40-B81D-70B06D127CD9}"/>
                    </a:ext>
                  </a:extLst>
                </p:cNvPr>
                <p:cNvCxnSpPr>
                  <a:endCxn id="37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Gerade Verbindung 377">
                  <a:extLst>
                    <a:ext uri="{FF2B5EF4-FFF2-40B4-BE49-F238E27FC236}">
                      <a16:creationId xmlns:a16="http://schemas.microsoft.com/office/drawing/2014/main" id="{99176FA9-E374-9948-A04E-7955946D5EC0}"/>
                    </a:ext>
                  </a:extLst>
                </p:cNvPr>
                <p:cNvCxnSpPr>
                  <a:stCxn id="376" idx="2"/>
                  <a:endCxn id="37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2" name="Gruppieren 371">
                <a:extLst>
                  <a:ext uri="{FF2B5EF4-FFF2-40B4-BE49-F238E27FC236}">
                    <a16:creationId xmlns:a16="http://schemas.microsoft.com/office/drawing/2014/main" id="{9DFD70B2-7F88-C949-ACC2-AA3A8EF697E9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373" name="Oval 372">
                  <a:extLst>
                    <a:ext uri="{FF2B5EF4-FFF2-40B4-BE49-F238E27FC236}">
                      <a16:creationId xmlns:a16="http://schemas.microsoft.com/office/drawing/2014/main" id="{E5502C18-2474-6543-AA66-5F6F62A659A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374" name="Gerade Verbindung 373">
                  <a:extLst>
                    <a:ext uri="{FF2B5EF4-FFF2-40B4-BE49-F238E27FC236}">
                      <a16:creationId xmlns:a16="http://schemas.microsoft.com/office/drawing/2014/main" id="{87598E6B-4D03-2F40-9C0F-C9C49B69CD4A}"/>
                    </a:ext>
                  </a:extLst>
                </p:cNvPr>
                <p:cNvCxnSpPr>
                  <a:endCxn id="37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Gerade Verbindung 374">
                  <a:extLst>
                    <a:ext uri="{FF2B5EF4-FFF2-40B4-BE49-F238E27FC236}">
                      <a16:creationId xmlns:a16="http://schemas.microsoft.com/office/drawing/2014/main" id="{F48F6FF8-96AD-A84A-8A92-D29D669CBC4F}"/>
                    </a:ext>
                  </a:extLst>
                </p:cNvPr>
                <p:cNvCxnSpPr>
                  <a:stCxn id="373" idx="2"/>
                  <a:endCxn id="37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43" name="Abgerundetes Rechteck 342">
              <a:extLst>
                <a:ext uri="{FF2B5EF4-FFF2-40B4-BE49-F238E27FC236}">
                  <a16:creationId xmlns:a16="http://schemas.microsoft.com/office/drawing/2014/main" id="{3F4AE773-E42D-4B45-9535-99E86497594C}"/>
                </a:ext>
              </a:extLst>
            </p:cNvPr>
            <p:cNvSpPr/>
            <p:nvPr/>
          </p:nvSpPr>
          <p:spPr>
            <a:xfrm>
              <a:off x="6808462" y="4063731"/>
              <a:ext cx="821784" cy="84294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344" name="Gruppieren 343">
              <a:extLst>
                <a:ext uri="{FF2B5EF4-FFF2-40B4-BE49-F238E27FC236}">
                  <a16:creationId xmlns:a16="http://schemas.microsoft.com/office/drawing/2014/main" id="{6ED62D48-5668-B74D-ACFF-D254A571EAF5}"/>
                </a:ext>
              </a:extLst>
            </p:cNvPr>
            <p:cNvGrpSpPr/>
            <p:nvPr/>
          </p:nvGrpSpPr>
          <p:grpSpPr>
            <a:xfrm>
              <a:off x="7101151" y="4128245"/>
              <a:ext cx="212041" cy="718961"/>
              <a:chOff x="4663862" y="3954178"/>
              <a:chExt cx="290087" cy="983591"/>
            </a:xfrm>
          </p:grpSpPr>
          <p:grpSp>
            <p:nvGrpSpPr>
              <p:cNvPr id="358" name="Gruppieren 357">
                <a:extLst>
                  <a:ext uri="{FF2B5EF4-FFF2-40B4-BE49-F238E27FC236}">
                    <a16:creationId xmlns:a16="http://schemas.microsoft.com/office/drawing/2014/main" id="{854DBDA0-604F-6648-9710-F62C6FFD6497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367" name="Oval 366">
                  <a:extLst>
                    <a:ext uri="{FF2B5EF4-FFF2-40B4-BE49-F238E27FC236}">
                      <a16:creationId xmlns:a16="http://schemas.microsoft.com/office/drawing/2014/main" id="{06216353-9B73-2E4F-A3DA-F6D21C5752C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368" name="Gerade Verbindung 367">
                  <a:extLst>
                    <a:ext uri="{FF2B5EF4-FFF2-40B4-BE49-F238E27FC236}">
                      <a16:creationId xmlns:a16="http://schemas.microsoft.com/office/drawing/2014/main" id="{2C3F6DA3-8A4F-7E4D-9BA1-7F9E68D987A2}"/>
                    </a:ext>
                  </a:extLst>
                </p:cNvPr>
                <p:cNvCxnSpPr>
                  <a:endCxn id="36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Gerade Verbindung 368">
                  <a:extLst>
                    <a:ext uri="{FF2B5EF4-FFF2-40B4-BE49-F238E27FC236}">
                      <a16:creationId xmlns:a16="http://schemas.microsoft.com/office/drawing/2014/main" id="{50D339C1-80F7-784E-9CFF-93D4E8569544}"/>
                    </a:ext>
                  </a:extLst>
                </p:cNvPr>
                <p:cNvCxnSpPr>
                  <a:stCxn id="367" idx="2"/>
                  <a:endCxn id="36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9" name="Gruppieren 358">
                <a:extLst>
                  <a:ext uri="{FF2B5EF4-FFF2-40B4-BE49-F238E27FC236}">
                    <a16:creationId xmlns:a16="http://schemas.microsoft.com/office/drawing/2014/main" id="{8E48EF71-5284-9C4E-A661-35183569AC4C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364" name="Oval 363">
                  <a:extLst>
                    <a:ext uri="{FF2B5EF4-FFF2-40B4-BE49-F238E27FC236}">
                      <a16:creationId xmlns:a16="http://schemas.microsoft.com/office/drawing/2014/main" id="{5F70319F-22EB-7344-9140-1D59D1356F15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365" name="Gerade Verbindung 364">
                  <a:extLst>
                    <a:ext uri="{FF2B5EF4-FFF2-40B4-BE49-F238E27FC236}">
                      <a16:creationId xmlns:a16="http://schemas.microsoft.com/office/drawing/2014/main" id="{AA702A36-B9C8-F64B-97EB-66DF9ED4266A}"/>
                    </a:ext>
                  </a:extLst>
                </p:cNvPr>
                <p:cNvCxnSpPr>
                  <a:endCxn id="364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Gerade Verbindung 365">
                  <a:extLst>
                    <a:ext uri="{FF2B5EF4-FFF2-40B4-BE49-F238E27FC236}">
                      <a16:creationId xmlns:a16="http://schemas.microsoft.com/office/drawing/2014/main" id="{24707886-1C5B-DD46-A31A-C1B73F78714D}"/>
                    </a:ext>
                  </a:extLst>
                </p:cNvPr>
                <p:cNvCxnSpPr>
                  <a:stCxn id="364" idx="2"/>
                  <a:endCxn id="364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0" name="Gruppieren 359">
                <a:extLst>
                  <a:ext uri="{FF2B5EF4-FFF2-40B4-BE49-F238E27FC236}">
                    <a16:creationId xmlns:a16="http://schemas.microsoft.com/office/drawing/2014/main" id="{CF7ABE92-776B-1C43-B813-6D7589398FB0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361" name="Oval 360">
                  <a:extLst>
                    <a:ext uri="{FF2B5EF4-FFF2-40B4-BE49-F238E27FC236}">
                      <a16:creationId xmlns:a16="http://schemas.microsoft.com/office/drawing/2014/main" id="{235866AF-8868-C64F-B380-27A031334B8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362" name="Gerade Verbindung 361">
                  <a:extLst>
                    <a:ext uri="{FF2B5EF4-FFF2-40B4-BE49-F238E27FC236}">
                      <a16:creationId xmlns:a16="http://schemas.microsoft.com/office/drawing/2014/main" id="{3B50B8B3-B2C5-1242-B220-03464E0FB68D}"/>
                    </a:ext>
                  </a:extLst>
                </p:cNvPr>
                <p:cNvCxnSpPr>
                  <a:endCxn id="36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Gerade Verbindung 362">
                  <a:extLst>
                    <a:ext uri="{FF2B5EF4-FFF2-40B4-BE49-F238E27FC236}">
                      <a16:creationId xmlns:a16="http://schemas.microsoft.com/office/drawing/2014/main" id="{55A0EFEF-AD07-174F-9431-94D42D45C9A0}"/>
                    </a:ext>
                  </a:extLst>
                </p:cNvPr>
                <p:cNvCxnSpPr>
                  <a:stCxn id="361" idx="2"/>
                  <a:endCxn id="36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E7CC2574-F73E-2844-8E0D-FFB54723B9BC}"/>
                </a:ext>
              </a:extLst>
            </p:cNvPr>
            <p:cNvGrpSpPr/>
            <p:nvPr/>
          </p:nvGrpSpPr>
          <p:grpSpPr>
            <a:xfrm>
              <a:off x="7347771" y="4125573"/>
              <a:ext cx="212041" cy="718961"/>
              <a:chOff x="4663862" y="3954178"/>
              <a:chExt cx="290087" cy="983591"/>
            </a:xfrm>
          </p:grpSpPr>
          <p:grpSp>
            <p:nvGrpSpPr>
              <p:cNvPr id="346" name="Gruppieren 345">
                <a:extLst>
                  <a:ext uri="{FF2B5EF4-FFF2-40B4-BE49-F238E27FC236}">
                    <a16:creationId xmlns:a16="http://schemas.microsoft.com/office/drawing/2014/main" id="{11C199B2-0D08-074A-BFA1-A8B9848BB597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355" name="Oval 354">
                  <a:extLst>
                    <a:ext uri="{FF2B5EF4-FFF2-40B4-BE49-F238E27FC236}">
                      <a16:creationId xmlns:a16="http://schemas.microsoft.com/office/drawing/2014/main" id="{2FC42B23-7171-7042-840A-27F7FAEDD6AF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356" name="Gerade Verbindung 355">
                  <a:extLst>
                    <a:ext uri="{FF2B5EF4-FFF2-40B4-BE49-F238E27FC236}">
                      <a16:creationId xmlns:a16="http://schemas.microsoft.com/office/drawing/2014/main" id="{2E3471FB-1425-1A48-A9A9-F932AA328AD5}"/>
                    </a:ext>
                  </a:extLst>
                </p:cNvPr>
                <p:cNvCxnSpPr>
                  <a:endCxn id="35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Gerade Verbindung 356">
                  <a:extLst>
                    <a:ext uri="{FF2B5EF4-FFF2-40B4-BE49-F238E27FC236}">
                      <a16:creationId xmlns:a16="http://schemas.microsoft.com/office/drawing/2014/main" id="{03145EBD-3E22-B643-9624-C14EE4BB0926}"/>
                    </a:ext>
                  </a:extLst>
                </p:cNvPr>
                <p:cNvCxnSpPr>
                  <a:stCxn id="355" idx="2"/>
                  <a:endCxn id="35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7" name="Gruppieren 346">
                <a:extLst>
                  <a:ext uri="{FF2B5EF4-FFF2-40B4-BE49-F238E27FC236}">
                    <a16:creationId xmlns:a16="http://schemas.microsoft.com/office/drawing/2014/main" id="{9CB64322-D245-7E48-AD10-CFD72AD201B2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352" name="Oval 351">
                  <a:extLst>
                    <a:ext uri="{FF2B5EF4-FFF2-40B4-BE49-F238E27FC236}">
                      <a16:creationId xmlns:a16="http://schemas.microsoft.com/office/drawing/2014/main" id="{35094F8F-6119-DE46-95D2-DEE674B31C1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353" name="Gerade Verbindung 352">
                  <a:extLst>
                    <a:ext uri="{FF2B5EF4-FFF2-40B4-BE49-F238E27FC236}">
                      <a16:creationId xmlns:a16="http://schemas.microsoft.com/office/drawing/2014/main" id="{92F4FB00-64D4-FA4A-BA57-CB7D18DE49F4}"/>
                    </a:ext>
                  </a:extLst>
                </p:cNvPr>
                <p:cNvCxnSpPr>
                  <a:endCxn id="35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Gerade Verbindung 353">
                  <a:extLst>
                    <a:ext uri="{FF2B5EF4-FFF2-40B4-BE49-F238E27FC236}">
                      <a16:creationId xmlns:a16="http://schemas.microsoft.com/office/drawing/2014/main" id="{322882BE-3B69-0541-8872-432C389A2F4D}"/>
                    </a:ext>
                  </a:extLst>
                </p:cNvPr>
                <p:cNvCxnSpPr>
                  <a:stCxn id="352" idx="2"/>
                  <a:endCxn id="35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8" name="Gruppieren 347">
                <a:extLst>
                  <a:ext uri="{FF2B5EF4-FFF2-40B4-BE49-F238E27FC236}">
                    <a16:creationId xmlns:a16="http://schemas.microsoft.com/office/drawing/2014/main" id="{BB4B01C6-64B9-E843-9DBA-D5A822D29F75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349" name="Oval 348">
                  <a:extLst>
                    <a:ext uri="{FF2B5EF4-FFF2-40B4-BE49-F238E27FC236}">
                      <a16:creationId xmlns:a16="http://schemas.microsoft.com/office/drawing/2014/main" id="{B9429605-9A0A-0141-8CD0-E50F7E918E09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350" name="Gerade Verbindung 349">
                  <a:extLst>
                    <a:ext uri="{FF2B5EF4-FFF2-40B4-BE49-F238E27FC236}">
                      <a16:creationId xmlns:a16="http://schemas.microsoft.com/office/drawing/2014/main" id="{A6BA5434-FDEE-2941-B9B2-E7665F1BFFAF}"/>
                    </a:ext>
                  </a:extLst>
                </p:cNvPr>
                <p:cNvCxnSpPr>
                  <a:endCxn id="34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Gerade Verbindung 350">
                  <a:extLst>
                    <a:ext uri="{FF2B5EF4-FFF2-40B4-BE49-F238E27FC236}">
                      <a16:creationId xmlns:a16="http://schemas.microsoft.com/office/drawing/2014/main" id="{9BA45EAC-27FF-7B4E-8D3D-4CA6057AA49F}"/>
                    </a:ext>
                  </a:extLst>
                </p:cNvPr>
                <p:cNvCxnSpPr>
                  <a:stCxn id="349" idx="2"/>
                  <a:endCxn id="34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82" name="Rechteck 381">
            <a:extLst>
              <a:ext uri="{FF2B5EF4-FFF2-40B4-BE49-F238E27FC236}">
                <a16:creationId xmlns:a16="http://schemas.microsoft.com/office/drawing/2014/main" id="{ED126E0B-9F7D-F049-96D4-59CD63F886FA}"/>
              </a:ext>
            </a:extLst>
          </p:cNvPr>
          <p:cNvSpPr/>
          <p:nvPr/>
        </p:nvSpPr>
        <p:spPr>
          <a:xfrm>
            <a:off x="3991287" y="3582811"/>
            <a:ext cx="3107839" cy="5936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3" name="Abgerundetes Rechteck 382">
            <a:extLst>
              <a:ext uri="{FF2B5EF4-FFF2-40B4-BE49-F238E27FC236}">
                <a16:creationId xmlns:a16="http://schemas.microsoft.com/office/drawing/2014/main" id="{C4C66149-F9C3-2644-A1F8-15073CEA0317}"/>
              </a:ext>
            </a:extLst>
          </p:cNvPr>
          <p:cNvSpPr/>
          <p:nvPr/>
        </p:nvSpPr>
        <p:spPr>
          <a:xfrm>
            <a:off x="4125900" y="3661089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4" name="Textfeld 383">
            <a:extLst>
              <a:ext uri="{FF2B5EF4-FFF2-40B4-BE49-F238E27FC236}">
                <a16:creationId xmlns:a16="http://schemas.microsoft.com/office/drawing/2014/main" id="{361F3FE7-F061-D14C-8C0D-D11856CD7E6B}"/>
              </a:ext>
            </a:extLst>
          </p:cNvPr>
          <p:cNvSpPr txBox="1"/>
          <p:nvPr/>
        </p:nvSpPr>
        <p:spPr>
          <a:xfrm>
            <a:off x="4703223" y="3748014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Stunden und</a:t>
            </a:r>
          </a:p>
        </p:txBody>
      </p:sp>
      <p:sp>
        <p:nvSpPr>
          <p:cNvPr id="386" name="Abgerundetes Rechteck 385">
            <a:extLst>
              <a:ext uri="{FF2B5EF4-FFF2-40B4-BE49-F238E27FC236}">
                <a16:creationId xmlns:a16="http://schemas.microsoft.com/office/drawing/2014/main" id="{D547981C-D1B5-BF4E-BF9E-CD185F6E4B28}"/>
              </a:ext>
            </a:extLst>
          </p:cNvPr>
          <p:cNvSpPr/>
          <p:nvPr/>
        </p:nvSpPr>
        <p:spPr>
          <a:xfrm>
            <a:off x="5756870" y="3677322"/>
            <a:ext cx="627641" cy="440644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7" name="Textfeld 386">
            <a:extLst>
              <a:ext uri="{FF2B5EF4-FFF2-40B4-BE49-F238E27FC236}">
                <a16:creationId xmlns:a16="http://schemas.microsoft.com/office/drawing/2014/main" id="{DE3F6CA7-D777-7645-90D7-64A9B5F96AB2}"/>
              </a:ext>
            </a:extLst>
          </p:cNvPr>
          <p:cNvSpPr txBox="1"/>
          <p:nvPr/>
        </p:nvSpPr>
        <p:spPr>
          <a:xfrm>
            <a:off x="6342387" y="3748014"/>
            <a:ext cx="81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</a:t>
            </a:r>
          </a:p>
        </p:txBody>
      </p:sp>
      <p:sp>
        <p:nvSpPr>
          <p:cNvPr id="388" name="Textfeld 387">
            <a:extLst>
              <a:ext uri="{FF2B5EF4-FFF2-40B4-BE49-F238E27FC236}">
                <a16:creationId xmlns:a16="http://schemas.microsoft.com/office/drawing/2014/main" id="{88F652FA-C52D-E649-8A9C-73BECB77ABD2}"/>
              </a:ext>
            </a:extLst>
          </p:cNvPr>
          <p:cNvSpPr txBox="1"/>
          <p:nvPr/>
        </p:nvSpPr>
        <p:spPr>
          <a:xfrm>
            <a:off x="3581478" y="362637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=</a:t>
            </a:r>
          </a:p>
        </p:txBody>
      </p:sp>
      <p:sp>
        <p:nvSpPr>
          <p:cNvPr id="389" name="Textfeld 388">
            <a:extLst>
              <a:ext uri="{FF2B5EF4-FFF2-40B4-BE49-F238E27FC236}">
                <a16:creationId xmlns:a16="http://schemas.microsoft.com/office/drawing/2014/main" id="{6DE87F9B-2D3B-1741-8DE0-8566206FF929}"/>
              </a:ext>
            </a:extLst>
          </p:cNvPr>
          <p:cNvSpPr txBox="1"/>
          <p:nvPr/>
        </p:nvSpPr>
        <p:spPr>
          <a:xfrm>
            <a:off x="7041377" y="3743755"/>
            <a:ext cx="2375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am Tag mit Medien verbracht.</a:t>
            </a:r>
          </a:p>
        </p:txBody>
      </p:sp>
      <p:pic>
        <p:nvPicPr>
          <p:cNvPr id="391" name="Grafik 390">
            <a:extLst>
              <a:ext uri="{FF2B5EF4-FFF2-40B4-BE49-F238E27FC236}">
                <a16:creationId xmlns:a16="http://schemas.microsoft.com/office/drawing/2014/main" id="{E47B1A80-6FB7-7F42-9EBC-DE20E29E5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76" y="5393476"/>
            <a:ext cx="317604" cy="317604"/>
          </a:xfrm>
          <a:prstGeom prst="rect">
            <a:avLst/>
          </a:prstGeom>
        </p:spPr>
      </p:pic>
      <p:pic>
        <p:nvPicPr>
          <p:cNvPr id="392" name="Grafik 391">
            <a:extLst>
              <a:ext uri="{FF2B5EF4-FFF2-40B4-BE49-F238E27FC236}">
                <a16:creationId xmlns:a16="http://schemas.microsoft.com/office/drawing/2014/main" id="{68A0A336-F4BF-D243-BDF0-1C2F4C075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338" y="6359674"/>
            <a:ext cx="249208" cy="249208"/>
          </a:xfrm>
          <a:prstGeom prst="rect">
            <a:avLst/>
          </a:prstGeom>
        </p:spPr>
      </p:pic>
      <p:pic>
        <p:nvPicPr>
          <p:cNvPr id="393" name="Grafik 392">
            <a:extLst>
              <a:ext uri="{FF2B5EF4-FFF2-40B4-BE49-F238E27FC236}">
                <a16:creationId xmlns:a16="http://schemas.microsoft.com/office/drawing/2014/main" id="{53FBDCCF-E4F8-A44C-9E85-CD70CA901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3117" y="6299472"/>
            <a:ext cx="498005" cy="369613"/>
          </a:xfrm>
          <a:prstGeom prst="rect">
            <a:avLst/>
          </a:prstGeom>
        </p:spPr>
      </p:pic>
      <p:pic>
        <p:nvPicPr>
          <p:cNvPr id="394" name="Grafik 393">
            <a:extLst>
              <a:ext uri="{FF2B5EF4-FFF2-40B4-BE49-F238E27FC236}">
                <a16:creationId xmlns:a16="http://schemas.microsoft.com/office/drawing/2014/main" id="{24CEA923-EF0A-1642-B38D-D7F0E7A5B9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051" y="5244650"/>
            <a:ext cx="414745" cy="414745"/>
          </a:xfrm>
          <a:prstGeom prst="rect">
            <a:avLst/>
          </a:prstGeom>
        </p:spPr>
      </p:pic>
      <p:pic>
        <p:nvPicPr>
          <p:cNvPr id="395" name="Grafik 394">
            <a:extLst>
              <a:ext uri="{FF2B5EF4-FFF2-40B4-BE49-F238E27FC236}">
                <a16:creationId xmlns:a16="http://schemas.microsoft.com/office/drawing/2014/main" id="{C1711470-0FEB-8545-A367-B6F9E8FA0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8082" y="5362468"/>
            <a:ext cx="485148" cy="325201"/>
          </a:xfrm>
          <a:prstGeom prst="rect">
            <a:avLst/>
          </a:prstGeom>
        </p:spPr>
      </p:pic>
      <p:pic>
        <p:nvPicPr>
          <p:cNvPr id="396" name="Grafik 395">
            <a:extLst>
              <a:ext uri="{FF2B5EF4-FFF2-40B4-BE49-F238E27FC236}">
                <a16:creationId xmlns:a16="http://schemas.microsoft.com/office/drawing/2014/main" id="{F3B64071-6FC3-C244-8895-CA60606F2C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8707" y="6302478"/>
            <a:ext cx="288703" cy="277426"/>
          </a:xfrm>
          <a:prstGeom prst="rect">
            <a:avLst/>
          </a:prstGeom>
        </p:spPr>
      </p:pic>
      <p:pic>
        <p:nvPicPr>
          <p:cNvPr id="397" name="Grafik 396">
            <a:extLst>
              <a:ext uri="{FF2B5EF4-FFF2-40B4-BE49-F238E27FC236}">
                <a16:creationId xmlns:a16="http://schemas.microsoft.com/office/drawing/2014/main" id="{45897B8C-AD02-754D-B4B3-168CB00910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9965" y="6338493"/>
            <a:ext cx="374552" cy="241411"/>
          </a:xfrm>
          <a:prstGeom prst="rect">
            <a:avLst/>
          </a:prstGeom>
        </p:spPr>
      </p:pic>
      <p:pic>
        <p:nvPicPr>
          <p:cNvPr id="398" name="Grafik 397">
            <a:extLst>
              <a:ext uri="{FF2B5EF4-FFF2-40B4-BE49-F238E27FC236}">
                <a16:creationId xmlns:a16="http://schemas.microsoft.com/office/drawing/2014/main" id="{BA3C9A31-9D16-AD40-A69A-50AE5DE417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3996" y="5289101"/>
            <a:ext cx="312885" cy="442534"/>
          </a:xfrm>
          <a:prstGeom prst="rect">
            <a:avLst/>
          </a:prstGeom>
        </p:spPr>
      </p:pic>
      <p:pic>
        <p:nvPicPr>
          <p:cNvPr id="399" name="Grafik 398">
            <a:extLst>
              <a:ext uri="{FF2B5EF4-FFF2-40B4-BE49-F238E27FC236}">
                <a16:creationId xmlns:a16="http://schemas.microsoft.com/office/drawing/2014/main" id="{9ADFFDA0-CD02-5B4F-81EE-C56B797D96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4580" y="5382108"/>
            <a:ext cx="162271" cy="284919"/>
          </a:xfrm>
          <a:prstGeom prst="rect">
            <a:avLst/>
          </a:prstGeom>
        </p:spPr>
      </p:pic>
      <p:grpSp>
        <p:nvGrpSpPr>
          <p:cNvPr id="401" name="Gruppieren 400">
            <a:extLst>
              <a:ext uri="{FF2B5EF4-FFF2-40B4-BE49-F238E27FC236}">
                <a16:creationId xmlns:a16="http://schemas.microsoft.com/office/drawing/2014/main" id="{1CD08355-EF49-8741-A286-6359EC8CB44A}"/>
              </a:ext>
            </a:extLst>
          </p:cNvPr>
          <p:cNvGrpSpPr/>
          <p:nvPr/>
        </p:nvGrpSpPr>
        <p:grpSpPr>
          <a:xfrm>
            <a:off x="814910" y="5720847"/>
            <a:ext cx="8303714" cy="0"/>
            <a:chOff x="758791" y="2412000"/>
            <a:chExt cx="8303714" cy="0"/>
          </a:xfrm>
        </p:grpSpPr>
        <p:cxnSp>
          <p:nvCxnSpPr>
            <p:cNvPr id="403" name="Gerade Verbindung 402">
              <a:extLst>
                <a:ext uri="{FF2B5EF4-FFF2-40B4-BE49-F238E27FC236}">
                  <a16:creationId xmlns:a16="http://schemas.microsoft.com/office/drawing/2014/main" id="{E133FCA4-4117-AC48-B454-DEAC882CDAC1}"/>
                </a:ext>
              </a:extLst>
            </p:cNvPr>
            <p:cNvCxnSpPr>
              <a:cxnSpLocks/>
            </p:cNvCxnSpPr>
            <p:nvPr/>
          </p:nvCxnSpPr>
          <p:spPr>
            <a:xfrm>
              <a:off x="758791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Gerade Verbindung 404">
              <a:extLst>
                <a:ext uri="{FF2B5EF4-FFF2-40B4-BE49-F238E27FC236}">
                  <a16:creationId xmlns:a16="http://schemas.microsoft.com/office/drawing/2014/main" id="{E00CE4C4-FE07-654D-83FD-0FDF28E2EEA2}"/>
                </a:ext>
              </a:extLst>
            </p:cNvPr>
            <p:cNvCxnSpPr>
              <a:cxnSpLocks/>
            </p:cNvCxnSpPr>
            <p:nvPr/>
          </p:nvCxnSpPr>
          <p:spPr>
            <a:xfrm>
              <a:off x="2382375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Gerade Verbindung 406">
              <a:extLst>
                <a:ext uri="{FF2B5EF4-FFF2-40B4-BE49-F238E27FC236}">
                  <a16:creationId xmlns:a16="http://schemas.microsoft.com/office/drawing/2014/main" id="{4D61D74C-457D-C44B-8EA2-B16726BF7A05}"/>
                </a:ext>
              </a:extLst>
            </p:cNvPr>
            <p:cNvCxnSpPr>
              <a:cxnSpLocks/>
            </p:cNvCxnSpPr>
            <p:nvPr/>
          </p:nvCxnSpPr>
          <p:spPr>
            <a:xfrm>
              <a:off x="4191043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Gerade Verbindung 408">
              <a:extLst>
                <a:ext uri="{FF2B5EF4-FFF2-40B4-BE49-F238E27FC236}">
                  <a16:creationId xmlns:a16="http://schemas.microsoft.com/office/drawing/2014/main" id="{1F44199C-64FF-C648-BF3A-EBE93F6D48B8}"/>
                </a:ext>
              </a:extLst>
            </p:cNvPr>
            <p:cNvCxnSpPr>
              <a:cxnSpLocks/>
            </p:cNvCxnSpPr>
            <p:nvPr/>
          </p:nvCxnSpPr>
          <p:spPr>
            <a:xfrm>
              <a:off x="6047796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Gerade Verbindung 410">
              <a:extLst>
                <a:ext uri="{FF2B5EF4-FFF2-40B4-BE49-F238E27FC236}">
                  <a16:creationId xmlns:a16="http://schemas.microsoft.com/office/drawing/2014/main" id="{7A67C637-6B96-FC4C-94DA-A27AF45F5F0F}"/>
                </a:ext>
              </a:extLst>
            </p:cNvPr>
            <p:cNvCxnSpPr>
              <a:cxnSpLocks/>
            </p:cNvCxnSpPr>
            <p:nvPr/>
          </p:nvCxnSpPr>
          <p:spPr>
            <a:xfrm>
              <a:off x="7982505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3" name="Gruppieren 412">
            <a:extLst>
              <a:ext uri="{FF2B5EF4-FFF2-40B4-BE49-F238E27FC236}">
                <a16:creationId xmlns:a16="http://schemas.microsoft.com/office/drawing/2014/main" id="{84DE7B3C-87E8-434F-8107-BF846DDB96E3}"/>
              </a:ext>
            </a:extLst>
          </p:cNvPr>
          <p:cNvGrpSpPr/>
          <p:nvPr/>
        </p:nvGrpSpPr>
        <p:grpSpPr>
          <a:xfrm>
            <a:off x="1991287" y="6608882"/>
            <a:ext cx="6369005" cy="0"/>
            <a:chOff x="758791" y="2412000"/>
            <a:chExt cx="6369005" cy="0"/>
          </a:xfrm>
        </p:grpSpPr>
        <p:cxnSp>
          <p:nvCxnSpPr>
            <p:cNvPr id="414" name="Gerade Verbindung 413">
              <a:extLst>
                <a:ext uri="{FF2B5EF4-FFF2-40B4-BE49-F238E27FC236}">
                  <a16:creationId xmlns:a16="http://schemas.microsoft.com/office/drawing/2014/main" id="{DFE7AA9B-DE06-214A-8893-A72F30F7FC12}"/>
                </a:ext>
              </a:extLst>
            </p:cNvPr>
            <p:cNvCxnSpPr>
              <a:cxnSpLocks/>
            </p:cNvCxnSpPr>
            <p:nvPr/>
          </p:nvCxnSpPr>
          <p:spPr>
            <a:xfrm>
              <a:off x="758791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Gerade Verbindung 414">
              <a:extLst>
                <a:ext uri="{FF2B5EF4-FFF2-40B4-BE49-F238E27FC236}">
                  <a16:creationId xmlns:a16="http://schemas.microsoft.com/office/drawing/2014/main" id="{8EBAA2AA-46D7-BB44-B547-AC190D1A3671}"/>
                </a:ext>
              </a:extLst>
            </p:cNvPr>
            <p:cNvCxnSpPr>
              <a:cxnSpLocks/>
            </p:cNvCxnSpPr>
            <p:nvPr/>
          </p:nvCxnSpPr>
          <p:spPr>
            <a:xfrm>
              <a:off x="2532275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Gerade Verbindung 415">
              <a:extLst>
                <a:ext uri="{FF2B5EF4-FFF2-40B4-BE49-F238E27FC236}">
                  <a16:creationId xmlns:a16="http://schemas.microsoft.com/office/drawing/2014/main" id="{EF647426-6E1F-BF4C-9D3D-C07908C3DB55}"/>
                </a:ext>
              </a:extLst>
            </p:cNvPr>
            <p:cNvCxnSpPr>
              <a:cxnSpLocks/>
            </p:cNvCxnSpPr>
            <p:nvPr/>
          </p:nvCxnSpPr>
          <p:spPr>
            <a:xfrm>
              <a:off x="4191043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Gerade Verbindung 416">
              <a:extLst>
                <a:ext uri="{FF2B5EF4-FFF2-40B4-BE49-F238E27FC236}">
                  <a16:creationId xmlns:a16="http://schemas.microsoft.com/office/drawing/2014/main" id="{5DB72E3E-1D8C-574C-8E2C-1C1A494E546F}"/>
                </a:ext>
              </a:extLst>
            </p:cNvPr>
            <p:cNvCxnSpPr>
              <a:cxnSpLocks/>
            </p:cNvCxnSpPr>
            <p:nvPr/>
          </p:nvCxnSpPr>
          <p:spPr>
            <a:xfrm>
              <a:off x="6047796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8" name="Textfeld 417">
            <a:extLst>
              <a:ext uri="{FF2B5EF4-FFF2-40B4-BE49-F238E27FC236}">
                <a16:creationId xmlns:a16="http://schemas.microsoft.com/office/drawing/2014/main" id="{F55FEA8D-F825-0F43-9C13-A45B938B565B}"/>
              </a:ext>
            </a:extLst>
          </p:cNvPr>
          <p:cNvSpPr txBox="1"/>
          <p:nvPr/>
        </p:nvSpPr>
        <p:spPr>
          <a:xfrm>
            <a:off x="405856" y="4652185"/>
            <a:ext cx="182473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Was nutzt du wie viel?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D04725D9-9764-BB4A-B280-F392071AB9F7}"/>
              </a:ext>
            </a:extLst>
          </p:cNvPr>
          <p:cNvSpPr txBox="1"/>
          <p:nvPr/>
        </p:nvSpPr>
        <p:spPr>
          <a:xfrm>
            <a:off x="359456" y="4981283"/>
            <a:ext cx="6118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Zähle nach, welche Medien du wie </a:t>
            </a:r>
            <a:r>
              <a:rPr lang="de-DE" sz="1200"/>
              <a:t>oft über die </a:t>
            </a:r>
            <a:r>
              <a:rPr lang="de-DE" sz="1200" dirty="0"/>
              <a:t>Woche genutzt hast und schreibe die Zahl dazu.</a:t>
            </a:r>
          </a:p>
        </p:txBody>
      </p:sp>
      <p:sp>
        <p:nvSpPr>
          <p:cNvPr id="390" name="Textfeld 19">
            <a:extLst>
              <a:ext uri="{FF2B5EF4-FFF2-40B4-BE49-F238E27FC236}">
                <a16:creationId xmlns:a16="http://schemas.microsoft.com/office/drawing/2014/main" id="{9F14C08E-65D7-463B-BFC2-595AE3D925AE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1BA060B-CF1E-4965-8566-2BE83E39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10</a:t>
            </a:fld>
            <a:endParaRPr lang="de-DE"/>
          </a:p>
        </p:txBody>
      </p:sp>
      <p:sp>
        <p:nvSpPr>
          <p:cNvPr id="400" name="Textfeld 399">
            <a:extLst>
              <a:ext uri="{FF2B5EF4-FFF2-40B4-BE49-F238E27FC236}">
                <a16:creationId xmlns:a16="http://schemas.microsoft.com/office/drawing/2014/main" id="{B4851E5D-9AEB-4A57-83E0-B9D8990CA632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869222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feld 167">
            <a:extLst>
              <a:ext uri="{FF2B5EF4-FFF2-40B4-BE49-F238E27FC236}">
                <a16:creationId xmlns:a16="http://schemas.microsoft.com/office/drawing/2014/main" id="{F28E69BF-212A-C54C-BB80-55576FBECD5F}"/>
              </a:ext>
            </a:extLst>
          </p:cNvPr>
          <p:cNvSpPr txBox="1"/>
          <p:nvPr/>
        </p:nvSpPr>
        <p:spPr>
          <a:xfrm>
            <a:off x="406823" y="443184"/>
            <a:ext cx="277619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Meine Auswertung – 2. Teil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AA784E3-82E8-6142-AE8D-9B7EE46B2943}"/>
              </a:ext>
            </a:extLst>
          </p:cNvPr>
          <p:cNvSpPr txBox="1"/>
          <p:nvPr/>
        </p:nvSpPr>
        <p:spPr>
          <a:xfrm>
            <a:off x="406823" y="2077163"/>
            <a:ext cx="314227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Bei diesen Medien kann ich entspannen:</a:t>
            </a:r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CD0F0519-1181-B141-B1DF-3237860B7FA6}"/>
              </a:ext>
            </a:extLst>
          </p:cNvPr>
          <p:cNvGrpSpPr/>
          <p:nvPr/>
        </p:nvGrpSpPr>
        <p:grpSpPr>
          <a:xfrm>
            <a:off x="1236636" y="2528307"/>
            <a:ext cx="1482644" cy="410201"/>
            <a:chOff x="1388058" y="2599748"/>
            <a:chExt cx="1482644" cy="410201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D037724-F3ED-CA48-996A-1030E829500F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520EADA-A921-D343-948A-34DF8CD69A0A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3198FA0-7F34-4840-A16C-347CC544157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57" name="Smiley 56">
            <a:extLst>
              <a:ext uri="{FF2B5EF4-FFF2-40B4-BE49-F238E27FC236}">
                <a16:creationId xmlns:a16="http://schemas.microsoft.com/office/drawing/2014/main" id="{E2BA27A7-21C8-864B-84B6-FE1B7ABB177F}"/>
              </a:ext>
            </a:extLst>
          </p:cNvPr>
          <p:cNvSpPr/>
          <p:nvPr/>
        </p:nvSpPr>
        <p:spPr>
          <a:xfrm>
            <a:off x="1822103" y="1600189"/>
            <a:ext cx="311710" cy="299769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514A9AC-0DB9-5043-A5EC-9A4D5FD73D5D}"/>
              </a:ext>
            </a:extLst>
          </p:cNvPr>
          <p:cNvGrpSpPr/>
          <p:nvPr/>
        </p:nvGrpSpPr>
        <p:grpSpPr>
          <a:xfrm>
            <a:off x="3592996" y="3532663"/>
            <a:ext cx="3083345" cy="1359267"/>
            <a:chOff x="409930" y="983361"/>
            <a:chExt cx="3083345" cy="1359267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FF69A162-924C-F244-81D9-5B9C67E29DAE}"/>
                </a:ext>
              </a:extLst>
            </p:cNvPr>
            <p:cNvSpPr txBox="1"/>
            <p:nvPr/>
          </p:nvSpPr>
          <p:spPr>
            <a:xfrm>
              <a:off x="409930" y="1481282"/>
              <a:ext cx="3083345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Diese Medien stressen mich manchmal:</a:t>
              </a:r>
            </a:p>
          </p:txBody>
        </p: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8ED662A2-E484-E341-A7A0-6504DEF4754F}"/>
                </a:ext>
              </a:extLst>
            </p:cNvPr>
            <p:cNvGrpSpPr/>
            <p:nvPr/>
          </p:nvGrpSpPr>
          <p:grpSpPr>
            <a:xfrm>
              <a:off x="1060583" y="1932427"/>
              <a:ext cx="1482644" cy="410201"/>
              <a:chOff x="1388058" y="2599748"/>
              <a:chExt cx="1482644" cy="410201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75F6E0F-B60E-5846-9723-026E0A4B2E7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40400B7-112F-2C47-83B4-4FD9E9E22A32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452BF02-843C-6248-82DC-D91A540910E7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58" name="Gewitterblitz 57">
              <a:extLst>
                <a:ext uri="{FF2B5EF4-FFF2-40B4-BE49-F238E27FC236}">
                  <a16:creationId xmlns:a16="http://schemas.microsoft.com/office/drawing/2014/main" id="{91793852-699D-174E-8BCB-2F62EA2A96A3}"/>
                </a:ext>
              </a:extLst>
            </p:cNvPr>
            <p:cNvSpPr/>
            <p:nvPr/>
          </p:nvSpPr>
          <p:spPr>
            <a:xfrm rot="1686730">
              <a:off x="1725656" y="983361"/>
              <a:ext cx="275487" cy="300125"/>
            </a:xfrm>
            <a:prstGeom prst="lightningBol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2" name="Textfeld 51">
            <a:extLst>
              <a:ext uri="{FF2B5EF4-FFF2-40B4-BE49-F238E27FC236}">
                <a16:creationId xmlns:a16="http://schemas.microsoft.com/office/drawing/2014/main" id="{3BC01115-F855-B44D-8CA8-8F4258C28B39}"/>
              </a:ext>
            </a:extLst>
          </p:cNvPr>
          <p:cNvSpPr txBox="1"/>
          <p:nvPr/>
        </p:nvSpPr>
        <p:spPr>
          <a:xfrm>
            <a:off x="3805900" y="2086869"/>
            <a:ext cx="254749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Diese Medien machen mir Spaß: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DCBDF27-E7A0-0E41-9CA0-94E5A16E682A}"/>
              </a:ext>
            </a:extLst>
          </p:cNvPr>
          <p:cNvGrpSpPr/>
          <p:nvPr/>
        </p:nvGrpSpPr>
        <p:grpSpPr>
          <a:xfrm>
            <a:off x="4822959" y="1602221"/>
            <a:ext cx="311710" cy="299769"/>
            <a:chOff x="8156315" y="1397138"/>
            <a:chExt cx="311710" cy="299769"/>
          </a:xfrm>
        </p:grpSpPr>
        <p:sp>
          <p:nvSpPr>
            <p:cNvPr id="63" name="Smiley 62">
              <a:extLst>
                <a:ext uri="{FF2B5EF4-FFF2-40B4-BE49-F238E27FC236}">
                  <a16:creationId xmlns:a16="http://schemas.microsoft.com/office/drawing/2014/main" id="{632C8D47-A0EC-BF49-854E-F8A21EB826DF}"/>
                </a:ext>
              </a:extLst>
            </p:cNvPr>
            <p:cNvSpPr/>
            <p:nvPr/>
          </p:nvSpPr>
          <p:spPr>
            <a:xfrm>
              <a:off x="8156315" y="1397138"/>
              <a:ext cx="311710" cy="299769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" name="Abgerundetes Rechteck 60">
              <a:extLst>
                <a:ext uri="{FF2B5EF4-FFF2-40B4-BE49-F238E27FC236}">
                  <a16:creationId xmlns:a16="http://schemas.microsoft.com/office/drawing/2014/main" id="{0D4EA8D9-B098-3243-A2CC-1FABB3D444AD}"/>
                </a:ext>
              </a:extLst>
            </p:cNvPr>
            <p:cNvSpPr/>
            <p:nvPr/>
          </p:nvSpPr>
          <p:spPr>
            <a:xfrm>
              <a:off x="8229041" y="1581659"/>
              <a:ext cx="180736" cy="666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41357E49-FF9C-624A-84F9-BBAA5DA26937}"/>
                </a:ext>
              </a:extLst>
            </p:cNvPr>
            <p:cNvSpPr txBox="1"/>
            <p:nvPr/>
          </p:nvSpPr>
          <p:spPr>
            <a:xfrm rot="5400000">
              <a:off x="8257858" y="1491860"/>
              <a:ext cx="12663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600" dirty="0"/>
                <a:t>D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36F15E0-BA9B-B542-A7FB-9EE7777EE3DA}"/>
              </a:ext>
            </a:extLst>
          </p:cNvPr>
          <p:cNvGrpSpPr/>
          <p:nvPr/>
        </p:nvGrpSpPr>
        <p:grpSpPr>
          <a:xfrm>
            <a:off x="6632868" y="1638667"/>
            <a:ext cx="2787494" cy="1385973"/>
            <a:chOff x="1547561" y="2706449"/>
            <a:chExt cx="2787494" cy="1385973"/>
          </a:xfrm>
        </p:grpSpPr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A51F6B56-F92A-C447-9D3C-F93EA0E6DDEF}"/>
                </a:ext>
              </a:extLst>
            </p:cNvPr>
            <p:cNvSpPr txBox="1"/>
            <p:nvPr/>
          </p:nvSpPr>
          <p:spPr>
            <a:xfrm>
              <a:off x="1547561" y="3167440"/>
              <a:ext cx="2787494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Diese Medien machen mich traurig:</a:t>
              </a:r>
            </a:p>
          </p:txBody>
        </p:sp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64335E86-C55D-0C42-A584-A41505A8FD31}"/>
                </a:ext>
              </a:extLst>
            </p:cNvPr>
            <p:cNvGrpSpPr/>
            <p:nvPr/>
          </p:nvGrpSpPr>
          <p:grpSpPr>
            <a:xfrm>
              <a:off x="2140981" y="3682221"/>
              <a:ext cx="1482644" cy="410201"/>
              <a:chOff x="1388058" y="2599748"/>
              <a:chExt cx="1482644" cy="410201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F85650C-DCFA-E04E-A878-9E4E78554CC4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109A7E3-CB71-3847-8F35-AF57201B6E23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08CACC9-1F0E-674E-9E8C-BEA509090F8C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45" name="Smiley 44">
              <a:extLst>
                <a:ext uri="{FF2B5EF4-FFF2-40B4-BE49-F238E27FC236}">
                  <a16:creationId xmlns:a16="http://schemas.microsoft.com/office/drawing/2014/main" id="{90C4847F-8EE3-9842-ADE7-875E995DFC3F}"/>
                </a:ext>
              </a:extLst>
            </p:cNvPr>
            <p:cNvSpPr/>
            <p:nvPr/>
          </p:nvSpPr>
          <p:spPr>
            <a:xfrm>
              <a:off x="2720252" y="2706449"/>
              <a:ext cx="314133" cy="311795"/>
            </a:xfrm>
            <a:prstGeom prst="smileyFace">
              <a:avLst>
                <a:gd name="adj" fmla="val -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42E1409B-3066-694C-A4DC-F3176FE8D77B}"/>
              </a:ext>
            </a:extLst>
          </p:cNvPr>
          <p:cNvGrpSpPr/>
          <p:nvPr/>
        </p:nvGrpSpPr>
        <p:grpSpPr>
          <a:xfrm>
            <a:off x="4244731" y="2520431"/>
            <a:ext cx="1482644" cy="410201"/>
            <a:chOff x="1388058" y="2599748"/>
            <a:chExt cx="1482644" cy="410201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0EDFE9B-7C49-364B-A261-6684F7B5A203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1686824-D382-554A-ABFA-C8A6BD7B55A8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594F859-2AF9-414C-9427-4EAE20801F11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3" name="Textfeld 19">
            <a:extLst>
              <a:ext uri="{FF2B5EF4-FFF2-40B4-BE49-F238E27FC236}">
                <a16:creationId xmlns:a16="http://schemas.microsoft.com/office/drawing/2014/main" id="{E3C09C0B-2FC5-4749-B27B-47C2211AB375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EB37A4-44FD-44D0-92A0-86CBF448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11</a:t>
            </a:fld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A8E98679-21AF-4079-A3EA-BE19DC9206D5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3920932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feld 167">
            <a:extLst>
              <a:ext uri="{FF2B5EF4-FFF2-40B4-BE49-F238E27FC236}">
                <a16:creationId xmlns:a16="http://schemas.microsoft.com/office/drawing/2014/main" id="{F28E69BF-212A-C54C-BB80-55576FBECD5F}"/>
              </a:ext>
            </a:extLst>
          </p:cNvPr>
          <p:cNvSpPr txBox="1"/>
          <p:nvPr/>
        </p:nvSpPr>
        <p:spPr>
          <a:xfrm>
            <a:off x="406823" y="443184"/>
            <a:ext cx="277619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Meine Auswertung – 3. Teil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A6AAC80E-1F56-E142-882D-5E7BECDC8CAF}"/>
              </a:ext>
            </a:extLst>
          </p:cNvPr>
          <p:cNvSpPr txBox="1"/>
          <p:nvPr/>
        </p:nvSpPr>
        <p:spPr>
          <a:xfrm>
            <a:off x="406823" y="1575506"/>
            <a:ext cx="531478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Wenn ich meine Auswertung so anschaue, dann sind Medien für mich: 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89E8CD9-44A4-E64F-973D-31637858231C}"/>
              </a:ext>
            </a:extLst>
          </p:cNvPr>
          <p:cNvGrpSpPr/>
          <p:nvPr/>
        </p:nvGrpSpPr>
        <p:grpSpPr>
          <a:xfrm>
            <a:off x="515018" y="1882830"/>
            <a:ext cx="1032543" cy="369332"/>
            <a:chOff x="515018" y="1775256"/>
            <a:chExt cx="1032543" cy="369332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45A82BE1-F8BE-8D4B-B6BA-B50C164196D2}"/>
                </a:ext>
              </a:extLst>
            </p:cNvPr>
            <p:cNvSpPr/>
            <p:nvPr/>
          </p:nvSpPr>
          <p:spPr>
            <a:xfrm>
              <a:off x="515018" y="1886038"/>
              <a:ext cx="147769" cy="1477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353142A1-0135-D548-918C-0CBC678912DA}"/>
                </a:ext>
              </a:extLst>
            </p:cNvPr>
            <p:cNvSpPr txBox="1"/>
            <p:nvPr/>
          </p:nvSpPr>
          <p:spPr>
            <a:xfrm>
              <a:off x="688543" y="1775256"/>
              <a:ext cx="8590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wichtig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FE48708-81D1-8845-BB02-08CFC1C8BF95}"/>
              </a:ext>
            </a:extLst>
          </p:cNvPr>
          <p:cNvGrpSpPr/>
          <p:nvPr/>
        </p:nvGrpSpPr>
        <p:grpSpPr>
          <a:xfrm>
            <a:off x="1665162" y="1882830"/>
            <a:ext cx="1248840" cy="369332"/>
            <a:chOff x="1608100" y="5209281"/>
            <a:chExt cx="1248840" cy="369332"/>
          </a:xfrm>
        </p:grpSpPr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3FE6735C-6CE8-8940-B461-97A018BE966E}"/>
                </a:ext>
              </a:extLst>
            </p:cNvPr>
            <p:cNvSpPr txBox="1"/>
            <p:nvPr/>
          </p:nvSpPr>
          <p:spPr>
            <a:xfrm>
              <a:off x="1755869" y="5209281"/>
              <a:ext cx="1101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unwichtig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B20166F-CCC7-C64F-B698-A3322BE663F3}"/>
                </a:ext>
              </a:extLst>
            </p:cNvPr>
            <p:cNvSpPr/>
            <p:nvPr/>
          </p:nvSpPr>
          <p:spPr>
            <a:xfrm>
              <a:off x="1608100" y="5318927"/>
              <a:ext cx="147769" cy="1477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F7098D5F-E121-8D42-8828-108A8873C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09" y="1183271"/>
            <a:ext cx="317155" cy="332209"/>
          </a:xfrm>
          <a:prstGeom prst="rect">
            <a:avLst/>
          </a:prstGeom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E1FA1076-A9C0-FE47-8BC9-3CCFED420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9474" y="1183270"/>
            <a:ext cx="317155" cy="332209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504162B-B125-104B-8B37-851FB0407C84}"/>
              </a:ext>
            </a:extLst>
          </p:cNvPr>
          <p:cNvGrpSpPr/>
          <p:nvPr/>
        </p:nvGrpSpPr>
        <p:grpSpPr>
          <a:xfrm>
            <a:off x="6012244" y="5602494"/>
            <a:ext cx="1482644" cy="410201"/>
            <a:chOff x="1388058" y="2599748"/>
            <a:chExt cx="1482644" cy="410201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240EEBA-A3C5-364D-ABE1-D8F65B3CA7AB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FE441F2-872B-144B-8A41-EA1BA6125D0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829EBD2-D287-744A-ADD2-4390476191A5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C1600B6D-60F2-BD4F-9203-F2A7D9710BFF}"/>
              </a:ext>
            </a:extLst>
          </p:cNvPr>
          <p:cNvSpPr txBox="1"/>
          <p:nvPr/>
        </p:nvSpPr>
        <p:spPr>
          <a:xfrm>
            <a:off x="406823" y="4549122"/>
            <a:ext cx="4352217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Wenn ich meine Auswertung so anschaue, stelle ich fest: 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C0A093A-D573-0C46-B7DE-5729A4C367BC}"/>
              </a:ext>
            </a:extLst>
          </p:cNvPr>
          <p:cNvGrpSpPr/>
          <p:nvPr/>
        </p:nvGrpSpPr>
        <p:grpSpPr>
          <a:xfrm>
            <a:off x="406823" y="3072087"/>
            <a:ext cx="2825582" cy="779078"/>
            <a:chOff x="409930" y="1481282"/>
            <a:chExt cx="2825582" cy="779078"/>
          </a:xfrm>
        </p:grpSpPr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2B36CF18-B35E-7642-B264-97934198B53D}"/>
                </a:ext>
              </a:extLst>
            </p:cNvPr>
            <p:cNvSpPr txBox="1"/>
            <p:nvPr/>
          </p:nvSpPr>
          <p:spPr>
            <a:xfrm>
              <a:off x="409930" y="1481282"/>
              <a:ext cx="2825582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Diese Medien nutze ich am liebsten: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B0946CF-125A-0647-9802-ADAF8150840F}"/>
                </a:ext>
              </a:extLst>
            </p:cNvPr>
            <p:cNvSpPr/>
            <p:nvPr/>
          </p:nvSpPr>
          <p:spPr>
            <a:xfrm>
              <a:off x="1194256" y="1850161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F0177CC-99F6-534B-AF6C-2FC35BB2516B}"/>
              </a:ext>
            </a:extLst>
          </p:cNvPr>
          <p:cNvGrpSpPr/>
          <p:nvPr/>
        </p:nvGrpSpPr>
        <p:grpSpPr>
          <a:xfrm>
            <a:off x="515018" y="4935930"/>
            <a:ext cx="4192639" cy="369332"/>
            <a:chOff x="515018" y="1775256"/>
            <a:chExt cx="4192639" cy="36933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4E025F5-0F10-4642-9B3A-7B59DDBE30A8}"/>
                </a:ext>
              </a:extLst>
            </p:cNvPr>
            <p:cNvSpPr/>
            <p:nvPr/>
          </p:nvSpPr>
          <p:spPr>
            <a:xfrm>
              <a:off x="515018" y="1886038"/>
              <a:ext cx="147769" cy="1477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F4CFFB8E-AC27-0145-BC7A-0BCA1FA6CB22}"/>
                </a:ext>
              </a:extLst>
            </p:cNvPr>
            <p:cNvSpPr txBox="1"/>
            <p:nvPr/>
          </p:nvSpPr>
          <p:spPr>
            <a:xfrm>
              <a:off x="688543" y="1775256"/>
              <a:ext cx="4019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Mit meiner Medienzeit bin ich zufrieden.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80A04869-9F92-5F4C-BBC4-B8D47F4AECE3}"/>
              </a:ext>
            </a:extLst>
          </p:cNvPr>
          <p:cNvGrpSpPr/>
          <p:nvPr/>
        </p:nvGrpSpPr>
        <p:grpSpPr>
          <a:xfrm>
            <a:off x="515018" y="5366364"/>
            <a:ext cx="5569361" cy="646331"/>
            <a:chOff x="515018" y="1775256"/>
            <a:chExt cx="5569361" cy="64633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F9B1449-8D11-8044-B40D-B7DDC28DA1AF}"/>
                </a:ext>
              </a:extLst>
            </p:cNvPr>
            <p:cNvSpPr/>
            <p:nvPr/>
          </p:nvSpPr>
          <p:spPr>
            <a:xfrm>
              <a:off x="515018" y="1886038"/>
              <a:ext cx="147769" cy="1477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064ECBEF-3B1A-CD43-8970-61B0B066E6F8}"/>
                </a:ext>
              </a:extLst>
            </p:cNvPr>
            <p:cNvSpPr txBox="1"/>
            <p:nvPr/>
          </p:nvSpPr>
          <p:spPr>
            <a:xfrm>
              <a:off x="688543" y="1775256"/>
              <a:ext cx="53958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Ich bin nicht zufrieden. </a:t>
              </a:r>
            </a:p>
            <a:p>
              <a:r>
                <a:rPr lang="de-DE" dirty="0"/>
                <a:t>Mit diesen Medien möchte ich weniger Zeit verbringen:</a:t>
              </a:r>
            </a:p>
          </p:txBody>
        </p:sp>
      </p:grpSp>
      <p:sp>
        <p:nvSpPr>
          <p:cNvPr id="33" name="Textfeld 19">
            <a:extLst>
              <a:ext uri="{FF2B5EF4-FFF2-40B4-BE49-F238E27FC236}">
                <a16:creationId xmlns:a16="http://schemas.microsoft.com/office/drawing/2014/main" id="{FCD30D04-29CF-4B46-BACD-3EF95437D2F6}"/>
              </a:ext>
            </a:extLst>
          </p:cNvPr>
          <p:cNvSpPr txBox="1"/>
          <p:nvPr/>
        </p:nvSpPr>
        <p:spPr>
          <a:xfrm>
            <a:off x="13586" y="6652293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DBAB14-A501-410D-9539-38BEECF4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12</a:t>
            </a:fld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B6CEEC3-539A-49F0-B3E7-A46EA625111F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450001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171">
            <a:extLst>
              <a:ext uri="{FF2B5EF4-FFF2-40B4-BE49-F238E27FC236}">
                <a16:creationId xmlns:a16="http://schemas.microsoft.com/office/drawing/2014/main" id="{2F6BD6FF-6E46-432D-B03C-EF8AC5F77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182562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2" name="Textfeld 19">
            <a:extLst>
              <a:ext uri="{FF2B5EF4-FFF2-40B4-BE49-F238E27FC236}">
                <a16:creationId xmlns:a16="http://schemas.microsoft.com/office/drawing/2014/main" id="{13F8CD65-805D-48E2-BA8D-E859098ED3FF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Symbole von 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www.pixabay.com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</a:p>
        </p:txBody>
      </p:sp>
      <p:sp>
        <p:nvSpPr>
          <p:cNvPr id="115" name="Foliennummernplatzhalter 114">
            <a:extLst>
              <a:ext uri="{FF2B5EF4-FFF2-40B4-BE49-F238E27FC236}">
                <a16:creationId xmlns:a16="http://schemas.microsoft.com/office/drawing/2014/main" id="{D58DC202-31FF-4401-ABED-EEE427C1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6EFBD-5328-E242-BC20-BF36CAEC093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F0FB443C-5143-4247-99EB-C6C672BA6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9" y="-5102"/>
            <a:ext cx="4267621" cy="6858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ACAD7D1-1E30-4EC6-B9F5-22B3FDD77AC1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133651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65E8411-194F-E14D-BE09-BE0B2E65D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85" y="994414"/>
            <a:ext cx="7745064" cy="53619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3" name="Textfeld 162">
            <a:extLst>
              <a:ext uri="{FF2B5EF4-FFF2-40B4-BE49-F238E27FC236}">
                <a16:creationId xmlns:a16="http://schemas.microsoft.com/office/drawing/2014/main" id="{A75C77CB-BE03-0949-A45A-B4A177D7CDA7}"/>
              </a:ext>
            </a:extLst>
          </p:cNvPr>
          <p:cNvSpPr txBox="1"/>
          <p:nvPr/>
        </p:nvSpPr>
        <p:spPr>
          <a:xfrm>
            <a:off x="484349" y="427884"/>
            <a:ext cx="44275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b="1" dirty="0"/>
              <a:t>Mein Medien-Tagebuch – So funktioniert es!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FC9EC0C9-CE42-B14E-B3B2-D846F008123C}"/>
              </a:ext>
            </a:extLst>
          </p:cNvPr>
          <p:cNvCxnSpPr>
            <a:cxnSpLocks/>
          </p:cNvCxnSpPr>
          <p:nvPr/>
        </p:nvCxnSpPr>
        <p:spPr>
          <a:xfrm flipV="1">
            <a:off x="1943234" y="2302527"/>
            <a:ext cx="122429" cy="22347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3040E0CB-4427-3C46-9435-87CEE86F8DE3}"/>
              </a:ext>
            </a:extLst>
          </p:cNvPr>
          <p:cNvSpPr txBox="1"/>
          <p:nvPr/>
        </p:nvSpPr>
        <p:spPr>
          <a:xfrm>
            <a:off x="1984076" y="202366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</a:t>
            </a:r>
          </a:p>
        </p:txBody>
      </p:sp>
      <p:cxnSp>
        <p:nvCxnSpPr>
          <p:cNvPr id="170" name="Gerade Verbindung mit Pfeil 169">
            <a:extLst>
              <a:ext uri="{FF2B5EF4-FFF2-40B4-BE49-F238E27FC236}">
                <a16:creationId xmlns:a16="http://schemas.microsoft.com/office/drawing/2014/main" id="{5C72709C-0878-714C-8DDE-D55EC22A2C6A}"/>
              </a:ext>
            </a:extLst>
          </p:cNvPr>
          <p:cNvCxnSpPr>
            <a:cxnSpLocks/>
          </p:cNvCxnSpPr>
          <p:nvPr/>
        </p:nvCxnSpPr>
        <p:spPr>
          <a:xfrm flipH="1" flipV="1">
            <a:off x="2214114" y="2835214"/>
            <a:ext cx="132561" cy="2558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Smiley 171">
            <a:extLst>
              <a:ext uri="{FF2B5EF4-FFF2-40B4-BE49-F238E27FC236}">
                <a16:creationId xmlns:a16="http://schemas.microsoft.com/office/drawing/2014/main" id="{16710123-23FA-B44E-AF54-D63477151B25}"/>
              </a:ext>
            </a:extLst>
          </p:cNvPr>
          <p:cNvSpPr/>
          <p:nvPr/>
        </p:nvSpPr>
        <p:spPr>
          <a:xfrm>
            <a:off x="2020814" y="2639888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3" name="Textfeld 182">
            <a:extLst>
              <a:ext uri="{FF2B5EF4-FFF2-40B4-BE49-F238E27FC236}">
                <a16:creationId xmlns:a16="http://schemas.microsoft.com/office/drawing/2014/main" id="{ACAA9354-3621-5848-B422-8A43A668EF78}"/>
              </a:ext>
            </a:extLst>
          </p:cNvPr>
          <p:cNvSpPr txBox="1"/>
          <p:nvPr/>
        </p:nvSpPr>
        <p:spPr>
          <a:xfrm>
            <a:off x="3728165" y="201422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</a:t>
            </a:r>
          </a:p>
        </p:txBody>
      </p:sp>
      <p:sp>
        <p:nvSpPr>
          <p:cNvPr id="184" name="Smiley 183">
            <a:extLst>
              <a:ext uri="{FF2B5EF4-FFF2-40B4-BE49-F238E27FC236}">
                <a16:creationId xmlns:a16="http://schemas.microsoft.com/office/drawing/2014/main" id="{C0959E9D-643C-1542-AE97-6C42E5CF4F4C}"/>
              </a:ext>
            </a:extLst>
          </p:cNvPr>
          <p:cNvSpPr/>
          <p:nvPr/>
        </p:nvSpPr>
        <p:spPr>
          <a:xfrm>
            <a:off x="3775604" y="2639887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576DD972-FDBA-BF4C-B66A-95386E1BA758}"/>
              </a:ext>
            </a:extLst>
          </p:cNvPr>
          <p:cNvCxnSpPr>
            <a:cxnSpLocks/>
          </p:cNvCxnSpPr>
          <p:nvPr/>
        </p:nvCxnSpPr>
        <p:spPr>
          <a:xfrm>
            <a:off x="5299686" y="4990744"/>
            <a:ext cx="0" cy="36641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9730E6EB-2414-8442-91B5-953333F2A0FE}"/>
              </a:ext>
            </a:extLst>
          </p:cNvPr>
          <p:cNvCxnSpPr>
            <a:cxnSpLocks/>
          </p:cNvCxnSpPr>
          <p:nvPr/>
        </p:nvCxnSpPr>
        <p:spPr>
          <a:xfrm>
            <a:off x="2346675" y="4990744"/>
            <a:ext cx="295301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2886BC42-0095-9A4A-BF76-21B8E303295F}"/>
              </a:ext>
            </a:extLst>
          </p:cNvPr>
          <p:cNvCxnSpPr>
            <a:cxnSpLocks/>
          </p:cNvCxnSpPr>
          <p:nvPr/>
        </p:nvCxnSpPr>
        <p:spPr>
          <a:xfrm>
            <a:off x="2346674" y="3091070"/>
            <a:ext cx="0" cy="189967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FF85E91B-BAAD-DA44-AB81-7404DD9E6CD8}"/>
              </a:ext>
            </a:extLst>
          </p:cNvPr>
          <p:cNvSpPr txBox="1"/>
          <p:nvPr/>
        </p:nvSpPr>
        <p:spPr>
          <a:xfrm>
            <a:off x="4665634" y="201422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4E1BDA14-EB1C-0942-AA28-95CA92DE250A}"/>
              </a:ext>
            </a:extLst>
          </p:cNvPr>
          <p:cNvSpPr txBox="1"/>
          <p:nvPr/>
        </p:nvSpPr>
        <p:spPr>
          <a:xfrm>
            <a:off x="6000687" y="201422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D8D1EDA4-380A-4641-B764-1BA578E68FD9}"/>
              </a:ext>
            </a:extLst>
          </p:cNvPr>
          <p:cNvSpPr txBox="1"/>
          <p:nvPr/>
        </p:nvSpPr>
        <p:spPr>
          <a:xfrm>
            <a:off x="6420233" y="201422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cxnSp>
        <p:nvCxnSpPr>
          <p:cNvPr id="57" name="Gerade Verbindung 56">
            <a:extLst>
              <a:ext uri="{FF2B5EF4-FFF2-40B4-BE49-F238E27FC236}">
                <a16:creationId xmlns:a16="http://schemas.microsoft.com/office/drawing/2014/main" id="{8C9547EB-94F9-AE41-A33F-F861FDCCB5CF}"/>
              </a:ext>
            </a:extLst>
          </p:cNvPr>
          <p:cNvCxnSpPr>
            <a:cxnSpLocks/>
          </p:cNvCxnSpPr>
          <p:nvPr/>
        </p:nvCxnSpPr>
        <p:spPr>
          <a:xfrm>
            <a:off x="1947700" y="5088060"/>
            <a:ext cx="110397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>
            <a:extLst>
              <a:ext uri="{FF2B5EF4-FFF2-40B4-BE49-F238E27FC236}">
                <a16:creationId xmlns:a16="http://schemas.microsoft.com/office/drawing/2014/main" id="{E876D8B4-8A62-C54A-B12C-121A4B46B78B}"/>
              </a:ext>
            </a:extLst>
          </p:cNvPr>
          <p:cNvCxnSpPr>
            <a:cxnSpLocks/>
          </p:cNvCxnSpPr>
          <p:nvPr/>
        </p:nvCxnSpPr>
        <p:spPr>
          <a:xfrm>
            <a:off x="3051672" y="5088060"/>
            <a:ext cx="0" cy="18188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>
            <a:extLst>
              <a:ext uri="{FF2B5EF4-FFF2-40B4-BE49-F238E27FC236}">
                <a16:creationId xmlns:a16="http://schemas.microsoft.com/office/drawing/2014/main" id="{768B5DB7-0DEC-9747-B659-EB9FA4DC5DFB}"/>
              </a:ext>
            </a:extLst>
          </p:cNvPr>
          <p:cNvCxnSpPr>
            <a:cxnSpLocks/>
          </p:cNvCxnSpPr>
          <p:nvPr/>
        </p:nvCxnSpPr>
        <p:spPr>
          <a:xfrm>
            <a:off x="1943234" y="2525999"/>
            <a:ext cx="0" cy="256206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>
            <a:extLst>
              <a:ext uri="{FF2B5EF4-FFF2-40B4-BE49-F238E27FC236}">
                <a16:creationId xmlns:a16="http://schemas.microsoft.com/office/drawing/2014/main" id="{213EEE21-E173-E346-A897-22358E6B35EE}"/>
              </a:ext>
            </a:extLst>
          </p:cNvPr>
          <p:cNvSpPr txBox="1"/>
          <p:nvPr/>
        </p:nvSpPr>
        <p:spPr>
          <a:xfrm>
            <a:off x="6304525" y="43021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61C12D85-3365-8E48-86A9-37C95601C357}"/>
              </a:ext>
            </a:extLst>
          </p:cNvPr>
          <p:cNvSpPr txBox="1"/>
          <p:nvPr/>
        </p:nvSpPr>
        <p:spPr>
          <a:xfrm>
            <a:off x="7527860" y="430213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15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5B466D5F-EDE1-3945-B053-A51F28C4E410}"/>
              </a:ext>
            </a:extLst>
          </p:cNvPr>
          <p:cNvSpPr/>
          <p:nvPr/>
        </p:nvSpPr>
        <p:spPr>
          <a:xfrm>
            <a:off x="1081785" y="2094911"/>
            <a:ext cx="251999" cy="2519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1.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448449DC-5DCF-9048-B993-ACA38ED2D209}"/>
              </a:ext>
            </a:extLst>
          </p:cNvPr>
          <p:cNvSpPr/>
          <p:nvPr/>
        </p:nvSpPr>
        <p:spPr>
          <a:xfrm>
            <a:off x="1081784" y="2642694"/>
            <a:ext cx="251999" cy="2519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1BBBABBA-C80A-7449-BBD9-6E1AD0CB88C7}"/>
              </a:ext>
            </a:extLst>
          </p:cNvPr>
          <p:cNvSpPr/>
          <p:nvPr/>
        </p:nvSpPr>
        <p:spPr>
          <a:xfrm>
            <a:off x="1087707" y="3356164"/>
            <a:ext cx="251999" cy="2519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8E23380A-C63D-5E4D-8BBD-9E05945E8A45}"/>
              </a:ext>
            </a:extLst>
          </p:cNvPr>
          <p:cNvSpPr/>
          <p:nvPr/>
        </p:nvSpPr>
        <p:spPr>
          <a:xfrm>
            <a:off x="6007095" y="4510450"/>
            <a:ext cx="251999" cy="2519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5.</a:t>
            </a:r>
          </a:p>
        </p:txBody>
      </p: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C35978B3-17D5-774A-9774-9A69ED0BAE50}"/>
              </a:ext>
            </a:extLst>
          </p:cNvPr>
          <p:cNvGrpSpPr/>
          <p:nvPr/>
        </p:nvGrpSpPr>
        <p:grpSpPr>
          <a:xfrm>
            <a:off x="4687979" y="2632712"/>
            <a:ext cx="234659" cy="214967"/>
            <a:chOff x="6142778" y="5588474"/>
            <a:chExt cx="295879" cy="271050"/>
          </a:xfrm>
        </p:grpSpPr>
        <p:sp>
          <p:nvSpPr>
            <p:cNvPr id="62" name="Smiley 61">
              <a:extLst>
                <a:ext uri="{FF2B5EF4-FFF2-40B4-BE49-F238E27FC236}">
                  <a16:creationId xmlns:a16="http://schemas.microsoft.com/office/drawing/2014/main" id="{B57B3D3C-40C7-1B43-997A-A0F0718AD520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" name="Abgerundetes Rechteck 62">
              <a:extLst>
                <a:ext uri="{FF2B5EF4-FFF2-40B4-BE49-F238E27FC236}">
                  <a16:creationId xmlns:a16="http://schemas.microsoft.com/office/drawing/2014/main" id="{7298A03B-0EB2-A842-854A-200E9F1CFC4B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86660195-69B5-434A-BC03-2E8938EE849D}"/>
                </a:ext>
              </a:extLst>
            </p:cNvPr>
            <p:cNvSpPr txBox="1"/>
            <p:nvPr/>
          </p:nvSpPr>
          <p:spPr>
            <a:xfrm rot="5400000">
              <a:off x="6215724" y="5650711"/>
              <a:ext cx="131242" cy="2562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68" name="Smiley 67">
            <a:extLst>
              <a:ext uri="{FF2B5EF4-FFF2-40B4-BE49-F238E27FC236}">
                <a16:creationId xmlns:a16="http://schemas.microsoft.com/office/drawing/2014/main" id="{CCC27988-CFAA-564E-B8FA-409FA04F0053}"/>
              </a:ext>
            </a:extLst>
          </p:cNvPr>
          <p:cNvSpPr/>
          <p:nvPr/>
        </p:nvSpPr>
        <p:spPr>
          <a:xfrm>
            <a:off x="6031208" y="2629774"/>
            <a:ext cx="216000" cy="217856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9" name="Smiley 68">
            <a:extLst>
              <a:ext uri="{FF2B5EF4-FFF2-40B4-BE49-F238E27FC236}">
                <a16:creationId xmlns:a16="http://schemas.microsoft.com/office/drawing/2014/main" id="{DD29F6BD-ECE1-EF44-A3AB-EED0571AB070}"/>
              </a:ext>
            </a:extLst>
          </p:cNvPr>
          <p:cNvSpPr/>
          <p:nvPr/>
        </p:nvSpPr>
        <p:spPr>
          <a:xfrm>
            <a:off x="6458050" y="2639886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D1E1BE0-7ABF-B244-8F20-7520FB9A42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4375" y1="35000" x2="43203" y2="58828"/>
                        <a14:foregroundMark x1="34766" y1="70781" x2="34766" y2="70781"/>
                        <a14:foregroundMark x1="63359" y1="28203" x2="63359" y2="28203"/>
                      </a14:backgroundRemoval>
                    </a14:imgEffect>
                  </a14:imgLayer>
                </a14:imgProps>
              </a:ext>
            </a:extLst>
          </a:blip>
          <a:srcRect l="27961" t="19648" r="26203" b="14103"/>
          <a:stretch/>
        </p:blipFill>
        <p:spPr>
          <a:xfrm rot="15957521" flipH="1">
            <a:off x="1842462" y="3089262"/>
            <a:ext cx="311735" cy="450560"/>
          </a:xfrm>
          <a:prstGeom prst="rect">
            <a:avLst/>
          </a:prstGeom>
        </p:spPr>
      </p:pic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1CCD2B22-39B0-5143-8885-A59245580902}"/>
              </a:ext>
            </a:extLst>
          </p:cNvPr>
          <p:cNvGrpSpPr/>
          <p:nvPr/>
        </p:nvGrpSpPr>
        <p:grpSpPr>
          <a:xfrm>
            <a:off x="2130569" y="3120914"/>
            <a:ext cx="101112" cy="96138"/>
            <a:chOff x="7366719" y="5471092"/>
            <a:chExt cx="101112" cy="96138"/>
          </a:xfrm>
        </p:grpSpPr>
        <p:cxnSp>
          <p:nvCxnSpPr>
            <p:cNvPr id="71" name="Gerade Verbindung 70">
              <a:extLst>
                <a:ext uri="{FF2B5EF4-FFF2-40B4-BE49-F238E27FC236}">
                  <a16:creationId xmlns:a16="http://schemas.microsoft.com/office/drawing/2014/main" id="{A5045F64-FA2A-1440-B14F-58D862483A2A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>
              <a:extLst>
                <a:ext uri="{FF2B5EF4-FFF2-40B4-BE49-F238E27FC236}">
                  <a16:creationId xmlns:a16="http://schemas.microsoft.com/office/drawing/2014/main" id="{DCACA1F7-C488-1647-AC9C-C2BA3C19393B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>
              <a:extLst>
                <a:ext uri="{FF2B5EF4-FFF2-40B4-BE49-F238E27FC236}">
                  <a16:creationId xmlns:a16="http://schemas.microsoft.com/office/drawing/2014/main" id="{E1923ED9-4E4E-F349-A611-9611911A152A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>
              <a:extLst>
                <a:ext uri="{FF2B5EF4-FFF2-40B4-BE49-F238E27FC236}">
                  <a16:creationId xmlns:a16="http://schemas.microsoft.com/office/drawing/2014/main" id="{02D34362-0E82-3642-8840-9771DBE85BB7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96CA8DBE-8E5E-C746-8BBF-9564CF5F47BA}"/>
              </a:ext>
            </a:extLst>
          </p:cNvPr>
          <p:cNvGrpSpPr/>
          <p:nvPr/>
        </p:nvGrpSpPr>
        <p:grpSpPr>
          <a:xfrm rot="3965452">
            <a:off x="2135248" y="3226112"/>
            <a:ext cx="101112" cy="96138"/>
            <a:chOff x="7366719" y="5471092"/>
            <a:chExt cx="101112" cy="96138"/>
          </a:xfrm>
        </p:grpSpPr>
        <p:cxnSp>
          <p:nvCxnSpPr>
            <p:cNvPr id="78" name="Gerade Verbindung 77">
              <a:extLst>
                <a:ext uri="{FF2B5EF4-FFF2-40B4-BE49-F238E27FC236}">
                  <a16:creationId xmlns:a16="http://schemas.microsoft.com/office/drawing/2014/main" id="{1743236C-4661-0146-9514-D6DB3B32D541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>
              <a:extLst>
                <a:ext uri="{FF2B5EF4-FFF2-40B4-BE49-F238E27FC236}">
                  <a16:creationId xmlns:a16="http://schemas.microsoft.com/office/drawing/2014/main" id="{A08ABDE1-FBB0-834B-880E-261751B2A38A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>
              <a:extLst>
                <a:ext uri="{FF2B5EF4-FFF2-40B4-BE49-F238E27FC236}">
                  <a16:creationId xmlns:a16="http://schemas.microsoft.com/office/drawing/2014/main" id="{37574A86-8E95-664F-8252-6E688CE694A4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>
              <a:extLst>
                <a:ext uri="{FF2B5EF4-FFF2-40B4-BE49-F238E27FC236}">
                  <a16:creationId xmlns:a16="http://schemas.microsoft.com/office/drawing/2014/main" id="{D99B2E12-1BD9-3E41-B4C4-52520C11DBED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07C4038B-4158-A040-9625-F547E32B2C6A}"/>
              </a:ext>
            </a:extLst>
          </p:cNvPr>
          <p:cNvGrpSpPr/>
          <p:nvPr/>
        </p:nvGrpSpPr>
        <p:grpSpPr>
          <a:xfrm>
            <a:off x="3908310" y="3114313"/>
            <a:ext cx="101112" cy="96138"/>
            <a:chOff x="7366719" y="5471092"/>
            <a:chExt cx="101112" cy="96138"/>
          </a:xfrm>
        </p:grpSpPr>
        <p:cxnSp>
          <p:nvCxnSpPr>
            <p:cNvPr id="83" name="Gerade Verbindung 82">
              <a:extLst>
                <a:ext uri="{FF2B5EF4-FFF2-40B4-BE49-F238E27FC236}">
                  <a16:creationId xmlns:a16="http://schemas.microsoft.com/office/drawing/2014/main" id="{52972F7B-6134-E444-8865-8F14083285C2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>
              <a:extLst>
                <a:ext uri="{FF2B5EF4-FFF2-40B4-BE49-F238E27FC236}">
                  <a16:creationId xmlns:a16="http://schemas.microsoft.com/office/drawing/2014/main" id="{30C812B6-1378-BC4F-ADCC-AD836A854298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>
              <a:extLst>
                <a:ext uri="{FF2B5EF4-FFF2-40B4-BE49-F238E27FC236}">
                  <a16:creationId xmlns:a16="http://schemas.microsoft.com/office/drawing/2014/main" id="{D4F926B6-9902-B949-96D2-B2767BE4327F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>
              <a:extLst>
                <a:ext uri="{FF2B5EF4-FFF2-40B4-BE49-F238E27FC236}">
                  <a16:creationId xmlns:a16="http://schemas.microsoft.com/office/drawing/2014/main" id="{6F932AAF-F57F-604A-90C4-4EBB517CADA4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B1195EBF-8F45-EC44-A878-1E3B30AA0AF7}"/>
              </a:ext>
            </a:extLst>
          </p:cNvPr>
          <p:cNvGrpSpPr/>
          <p:nvPr/>
        </p:nvGrpSpPr>
        <p:grpSpPr>
          <a:xfrm rot="3965452">
            <a:off x="3912989" y="3219511"/>
            <a:ext cx="101112" cy="96138"/>
            <a:chOff x="7366719" y="5471092"/>
            <a:chExt cx="101112" cy="96138"/>
          </a:xfrm>
        </p:grpSpPr>
        <p:cxnSp>
          <p:nvCxnSpPr>
            <p:cNvPr id="90" name="Gerade Verbindung 89">
              <a:extLst>
                <a:ext uri="{FF2B5EF4-FFF2-40B4-BE49-F238E27FC236}">
                  <a16:creationId xmlns:a16="http://schemas.microsoft.com/office/drawing/2014/main" id="{8235C064-7423-D24A-82A9-9F37B9D22184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>
              <a:extLst>
                <a:ext uri="{FF2B5EF4-FFF2-40B4-BE49-F238E27FC236}">
                  <a16:creationId xmlns:a16="http://schemas.microsoft.com/office/drawing/2014/main" id="{56755915-C1BD-E64C-8377-017BD09853E4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>
              <a:extLst>
                <a:ext uri="{FF2B5EF4-FFF2-40B4-BE49-F238E27FC236}">
                  <a16:creationId xmlns:a16="http://schemas.microsoft.com/office/drawing/2014/main" id="{CB7F7404-4575-9B4F-BF36-B29BA6B2EB97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>
              <a:extLst>
                <a:ext uri="{FF2B5EF4-FFF2-40B4-BE49-F238E27FC236}">
                  <a16:creationId xmlns:a16="http://schemas.microsoft.com/office/drawing/2014/main" id="{3E2A1FEB-8DD5-9740-80C0-9F7378428B44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D3768FF3-AEA5-CF46-A102-80AEA3026EA0}"/>
              </a:ext>
            </a:extLst>
          </p:cNvPr>
          <p:cNvGrpSpPr/>
          <p:nvPr/>
        </p:nvGrpSpPr>
        <p:grpSpPr>
          <a:xfrm rot="10953979">
            <a:off x="3800893" y="3204777"/>
            <a:ext cx="101112" cy="96138"/>
            <a:chOff x="7366719" y="5471092"/>
            <a:chExt cx="101112" cy="96138"/>
          </a:xfrm>
        </p:grpSpPr>
        <p:cxnSp>
          <p:nvCxnSpPr>
            <p:cNvPr id="118" name="Gerade Verbindung 117">
              <a:extLst>
                <a:ext uri="{FF2B5EF4-FFF2-40B4-BE49-F238E27FC236}">
                  <a16:creationId xmlns:a16="http://schemas.microsoft.com/office/drawing/2014/main" id="{F6CBBD13-A244-3E46-B874-8B223715847F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18">
              <a:extLst>
                <a:ext uri="{FF2B5EF4-FFF2-40B4-BE49-F238E27FC236}">
                  <a16:creationId xmlns:a16="http://schemas.microsoft.com/office/drawing/2014/main" id="{4AEBD55A-7116-F74A-A2BF-408CAC08BD49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9">
              <a:extLst>
                <a:ext uri="{FF2B5EF4-FFF2-40B4-BE49-F238E27FC236}">
                  <a16:creationId xmlns:a16="http://schemas.microsoft.com/office/drawing/2014/main" id="{96D4974B-A6A5-7243-8994-C0E0AAAD59BB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0">
              <a:extLst>
                <a:ext uri="{FF2B5EF4-FFF2-40B4-BE49-F238E27FC236}">
                  <a16:creationId xmlns:a16="http://schemas.microsoft.com/office/drawing/2014/main" id="{CA0A278A-6B3A-1E4C-BBF4-B7308687B16E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CBC9984D-1678-784E-9327-A27E26C58A34}"/>
              </a:ext>
            </a:extLst>
          </p:cNvPr>
          <p:cNvGrpSpPr/>
          <p:nvPr/>
        </p:nvGrpSpPr>
        <p:grpSpPr>
          <a:xfrm rot="15099697">
            <a:off x="3796220" y="3119390"/>
            <a:ext cx="101112" cy="96138"/>
            <a:chOff x="7366719" y="5471092"/>
            <a:chExt cx="101112" cy="96138"/>
          </a:xfrm>
        </p:grpSpPr>
        <p:cxnSp>
          <p:nvCxnSpPr>
            <p:cNvPr id="123" name="Gerade Verbindung 122">
              <a:extLst>
                <a:ext uri="{FF2B5EF4-FFF2-40B4-BE49-F238E27FC236}">
                  <a16:creationId xmlns:a16="http://schemas.microsoft.com/office/drawing/2014/main" id="{F24B4C21-B4C2-014A-80A5-C893C77584BD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23">
              <a:extLst>
                <a:ext uri="{FF2B5EF4-FFF2-40B4-BE49-F238E27FC236}">
                  <a16:creationId xmlns:a16="http://schemas.microsoft.com/office/drawing/2014/main" id="{7C3B106C-50DF-A149-82AE-165116E7BA40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24">
              <a:extLst>
                <a:ext uri="{FF2B5EF4-FFF2-40B4-BE49-F238E27FC236}">
                  <a16:creationId xmlns:a16="http://schemas.microsoft.com/office/drawing/2014/main" id="{64E718EA-55CB-5746-9638-E2ABA044C959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25">
              <a:extLst>
                <a:ext uri="{FF2B5EF4-FFF2-40B4-BE49-F238E27FC236}">
                  <a16:creationId xmlns:a16="http://schemas.microsoft.com/office/drawing/2014/main" id="{72614925-F3FE-B64B-BECE-D922206E6502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F03268D5-6CEB-7542-8CFA-378131DE5F02}"/>
              </a:ext>
            </a:extLst>
          </p:cNvPr>
          <p:cNvGrpSpPr/>
          <p:nvPr/>
        </p:nvGrpSpPr>
        <p:grpSpPr>
          <a:xfrm rot="20978962">
            <a:off x="3894794" y="3389053"/>
            <a:ext cx="101112" cy="96138"/>
            <a:chOff x="7366719" y="5471092"/>
            <a:chExt cx="101112" cy="96138"/>
          </a:xfrm>
        </p:grpSpPr>
        <p:cxnSp>
          <p:nvCxnSpPr>
            <p:cNvPr id="128" name="Gerade Verbindung 127">
              <a:extLst>
                <a:ext uri="{FF2B5EF4-FFF2-40B4-BE49-F238E27FC236}">
                  <a16:creationId xmlns:a16="http://schemas.microsoft.com/office/drawing/2014/main" id="{445E4F6E-D0A0-0D40-89EB-1A725EC88583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28">
              <a:extLst>
                <a:ext uri="{FF2B5EF4-FFF2-40B4-BE49-F238E27FC236}">
                  <a16:creationId xmlns:a16="http://schemas.microsoft.com/office/drawing/2014/main" id="{A738965D-5490-3945-B2BB-01AAE99111B1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29">
              <a:extLst>
                <a:ext uri="{FF2B5EF4-FFF2-40B4-BE49-F238E27FC236}">
                  <a16:creationId xmlns:a16="http://schemas.microsoft.com/office/drawing/2014/main" id="{DF8628F9-E66B-DD42-8BB2-90669E7AC9C7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30">
              <a:extLst>
                <a:ext uri="{FF2B5EF4-FFF2-40B4-BE49-F238E27FC236}">
                  <a16:creationId xmlns:a16="http://schemas.microsoft.com/office/drawing/2014/main" id="{18AFD029-C2AC-E243-8F98-983B706394F9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7388C8E0-79ED-164A-9C81-BFCEFEBE29C0}"/>
              </a:ext>
            </a:extLst>
          </p:cNvPr>
          <p:cNvGrpSpPr/>
          <p:nvPr/>
        </p:nvGrpSpPr>
        <p:grpSpPr>
          <a:xfrm rot="10953979">
            <a:off x="4720615" y="3202630"/>
            <a:ext cx="101112" cy="96138"/>
            <a:chOff x="7366719" y="5471092"/>
            <a:chExt cx="101112" cy="96138"/>
          </a:xfrm>
        </p:grpSpPr>
        <p:cxnSp>
          <p:nvCxnSpPr>
            <p:cNvPr id="134" name="Gerade Verbindung 133">
              <a:extLst>
                <a:ext uri="{FF2B5EF4-FFF2-40B4-BE49-F238E27FC236}">
                  <a16:creationId xmlns:a16="http://schemas.microsoft.com/office/drawing/2014/main" id="{85E56409-5377-C749-ABB5-E2F58692894A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34">
              <a:extLst>
                <a:ext uri="{FF2B5EF4-FFF2-40B4-BE49-F238E27FC236}">
                  <a16:creationId xmlns:a16="http://schemas.microsoft.com/office/drawing/2014/main" id="{03BF640C-A7FA-BE4D-B046-E99E980E21DA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35">
              <a:extLst>
                <a:ext uri="{FF2B5EF4-FFF2-40B4-BE49-F238E27FC236}">
                  <a16:creationId xmlns:a16="http://schemas.microsoft.com/office/drawing/2014/main" id="{E29F0189-DE03-AB4B-8255-156BC99D13BA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36">
              <a:extLst>
                <a:ext uri="{FF2B5EF4-FFF2-40B4-BE49-F238E27FC236}">
                  <a16:creationId xmlns:a16="http://schemas.microsoft.com/office/drawing/2014/main" id="{87D38174-92D5-1949-AF2E-9DF5D9851C41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BB2EEEC9-C133-6441-A189-88DDE53654B0}"/>
              </a:ext>
            </a:extLst>
          </p:cNvPr>
          <p:cNvGrpSpPr/>
          <p:nvPr/>
        </p:nvGrpSpPr>
        <p:grpSpPr>
          <a:xfrm rot="15099697">
            <a:off x="4715942" y="3117243"/>
            <a:ext cx="101112" cy="96138"/>
            <a:chOff x="7366719" y="5471092"/>
            <a:chExt cx="101112" cy="96138"/>
          </a:xfrm>
        </p:grpSpPr>
        <p:cxnSp>
          <p:nvCxnSpPr>
            <p:cNvPr id="139" name="Gerade Verbindung 138">
              <a:extLst>
                <a:ext uri="{FF2B5EF4-FFF2-40B4-BE49-F238E27FC236}">
                  <a16:creationId xmlns:a16="http://schemas.microsoft.com/office/drawing/2014/main" id="{62EDA12D-ABFD-D04C-9D65-B7656C1D9856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 Verbindung 139">
              <a:extLst>
                <a:ext uri="{FF2B5EF4-FFF2-40B4-BE49-F238E27FC236}">
                  <a16:creationId xmlns:a16="http://schemas.microsoft.com/office/drawing/2014/main" id="{949711F8-BB4D-7241-9327-98227B7A71BA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40">
              <a:extLst>
                <a:ext uri="{FF2B5EF4-FFF2-40B4-BE49-F238E27FC236}">
                  <a16:creationId xmlns:a16="http://schemas.microsoft.com/office/drawing/2014/main" id="{6BB97FE7-4266-8C45-B870-EB2C5F5D96D7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41">
              <a:extLst>
                <a:ext uri="{FF2B5EF4-FFF2-40B4-BE49-F238E27FC236}">
                  <a16:creationId xmlns:a16="http://schemas.microsoft.com/office/drawing/2014/main" id="{1CE56437-E039-4F4D-9FF9-3AE5E1BBBE5A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3A3081DA-8A6C-9E4B-82DD-7A16EBDF8747}"/>
              </a:ext>
            </a:extLst>
          </p:cNvPr>
          <p:cNvGrpSpPr/>
          <p:nvPr/>
        </p:nvGrpSpPr>
        <p:grpSpPr>
          <a:xfrm rot="3965452">
            <a:off x="4810720" y="3201215"/>
            <a:ext cx="101112" cy="96138"/>
            <a:chOff x="7366719" y="5471092"/>
            <a:chExt cx="101112" cy="96138"/>
          </a:xfrm>
        </p:grpSpPr>
        <p:cxnSp>
          <p:nvCxnSpPr>
            <p:cNvPr id="150" name="Gerade Verbindung 149">
              <a:extLst>
                <a:ext uri="{FF2B5EF4-FFF2-40B4-BE49-F238E27FC236}">
                  <a16:creationId xmlns:a16="http://schemas.microsoft.com/office/drawing/2014/main" id="{7F2E88D4-4070-9D46-B049-5BC27A388220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 Verbindung 150">
              <a:extLst>
                <a:ext uri="{FF2B5EF4-FFF2-40B4-BE49-F238E27FC236}">
                  <a16:creationId xmlns:a16="http://schemas.microsoft.com/office/drawing/2014/main" id="{9AC1FB09-C3E1-CC4E-9AC0-287F6DB752C2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Gerade Verbindung 151">
              <a:extLst>
                <a:ext uri="{FF2B5EF4-FFF2-40B4-BE49-F238E27FC236}">
                  <a16:creationId xmlns:a16="http://schemas.microsoft.com/office/drawing/2014/main" id="{E29378BC-19F7-764B-B9E9-08DA5DD2170B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Gerade Verbindung 152">
              <a:extLst>
                <a:ext uri="{FF2B5EF4-FFF2-40B4-BE49-F238E27FC236}">
                  <a16:creationId xmlns:a16="http://schemas.microsoft.com/office/drawing/2014/main" id="{46A1E4E6-DB3B-E443-B00E-ECF2747346CB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9F2356D7-783B-C948-8D1C-4246843C8E49}"/>
              </a:ext>
            </a:extLst>
          </p:cNvPr>
          <p:cNvGrpSpPr/>
          <p:nvPr/>
        </p:nvGrpSpPr>
        <p:grpSpPr>
          <a:xfrm>
            <a:off x="4814253" y="3107042"/>
            <a:ext cx="101112" cy="96138"/>
            <a:chOff x="7366719" y="5471092"/>
            <a:chExt cx="101112" cy="96138"/>
          </a:xfrm>
        </p:grpSpPr>
        <p:cxnSp>
          <p:nvCxnSpPr>
            <p:cNvPr id="155" name="Gerade Verbindung 154">
              <a:extLst>
                <a:ext uri="{FF2B5EF4-FFF2-40B4-BE49-F238E27FC236}">
                  <a16:creationId xmlns:a16="http://schemas.microsoft.com/office/drawing/2014/main" id="{8F28B95C-777C-C94E-BB6D-1B4525E40221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Gerade Verbindung 155">
              <a:extLst>
                <a:ext uri="{FF2B5EF4-FFF2-40B4-BE49-F238E27FC236}">
                  <a16:creationId xmlns:a16="http://schemas.microsoft.com/office/drawing/2014/main" id="{6029A27B-CC31-7E45-91DE-81095F56546E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156">
              <a:extLst>
                <a:ext uri="{FF2B5EF4-FFF2-40B4-BE49-F238E27FC236}">
                  <a16:creationId xmlns:a16="http://schemas.microsoft.com/office/drawing/2014/main" id="{C79118EA-D33D-774A-ACA0-BC12AAFFC62E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 Verbindung 157">
              <a:extLst>
                <a:ext uri="{FF2B5EF4-FFF2-40B4-BE49-F238E27FC236}">
                  <a16:creationId xmlns:a16="http://schemas.microsoft.com/office/drawing/2014/main" id="{4C5473AB-5F62-F049-B0D6-72C43B542097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uppieren 158">
            <a:extLst>
              <a:ext uri="{FF2B5EF4-FFF2-40B4-BE49-F238E27FC236}">
                <a16:creationId xmlns:a16="http://schemas.microsoft.com/office/drawing/2014/main" id="{3ABE7A35-CBA4-F240-9B57-2B2B41FC2C07}"/>
              </a:ext>
            </a:extLst>
          </p:cNvPr>
          <p:cNvGrpSpPr/>
          <p:nvPr/>
        </p:nvGrpSpPr>
        <p:grpSpPr>
          <a:xfrm rot="10953979">
            <a:off x="6047998" y="3195374"/>
            <a:ext cx="101112" cy="96138"/>
            <a:chOff x="7366719" y="5471092"/>
            <a:chExt cx="101112" cy="96138"/>
          </a:xfrm>
        </p:grpSpPr>
        <p:cxnSp>
          <p:nvCxnSpPr>
            <p:cNvPr id="160" name="Gerade Verbindung 159">
              <a:extLst>
                <a:ext uri="{FF2B5EF4-FFF2-40B4-BE49-F238E27FC236}">
                  <a16:creationId xmlns:a16="http://schemas.microsoft.com/office/drawing/2014/main" id="{C4C5B0A0-20DF-0D45-BF6C-92317057A3FD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Gerade Verbindung 160">
              <a:extLst>
                <a:ext uri="{FF2B5EF4-FFF2-40B4-BE49-F238E27FC236}">
                  <a16:creationId xmlns:a16="http://schemas.microsoft.com/office/drawing/2014/main" id="{74874551-47B1-6949-93A8-45CA76BF09C9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Gerade Verbindung 161">
              <a:extLst>
                <a:ext uri="{FF2B5EF4-FFF2-40B4-BE49-F238E27FC236}">
                  <a16:creationId xmlns:a16="http://schemas.microsoft.com/office/drawing/2014/main" id="{38F6286D-C21F-9440-9FA4-DA9ABAF10EED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Gerade Verbindung 163">
              <a:extLst>
                <a:ext uri="{FF2B5EF4-FFF2-40B4-BE49-F238E27FC236}">
                  <a16:creationId xmlns:a16="http://schemas.microsoft.com/office/drawing/2014/main" id="{BCC68A9D-C2A5-9C4D-BD2F-0D8337ADE337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1D418BA6-59B4-A14F-A33A-3CB1534E0545}"/>
              </a:ext>
            </a:extLst>
          </p:cNvPr>
          <p:cNvGrpSpPr/>
          <p:nvPr/>
        </p:nvGrpSpPr>
        <p:grpSpPr>
          <a:xfrm rot="15099697">
            <a:off x="6043325" y="3109987"/>
            <a:ext cx="101112" cy="96138"/>
            <a:chOff x="7366719" y="5471092"/>
            <a:chExt cx="101112" cy="96138"/>
          </a:xfrm>
        </p:grpSpPr>
        <p:cxnSp>
          <p:nvCxnSpPr>
            <p:cNvPr id="166" name="Gerade Verbindung 165">
              <a:extLst>
                <a:ext uri="{FF2B5EF4-FFF2-40B4-BE49-F238E27FC236}">
                  <a16:creationId xmlns:a16="http://schemas.microsoft.com/office/drawing/2014/main" id="{6058FCC2-8258-6742-A9C1-14C88A1DBBDA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Gerade Verbindung 166">
              <a:extLst>
                <a:ext uri="{FF2B5EF4-FFF2-40B4-BE49-F238E27FC236}">
                  <a16:creationId xmlns:a16="http://schemas.microsoft.com/office/drawing/2014/main" id="{14EA9D07-DDFA-8641-92B1-9FB37A14871A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 Verbindung 167">
              <a:extLst>
                <a:ext uri="{FF2B5EF4-FFF2-40B4-BE49-F238E27FC236}">
                  <a16:creationId xmlns:a16="http://schemas.microsoft.com/office/drawing/2014/main" id="{8BD08BF1-3392-454B-970B-F1235D1570A1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 Verbindung 168">
              <a:extLst>
                <a:ext uri="{FF2B5EF4-FFF2-40B4-BE49-F238E27FC236}">
                  <a16:creationId xmlns:a16="http://schemas.microsoft.com/office/drawing/2014/main" id="{8590B9A6-6851-494A-87AF-F9479D1AFF2C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B2AEBD09-E454-7044-B085-E70D9BB7EB09}"/>
              </a:ext>
            </a:extLst>
          </p:cNvPr>
          <p:cNvGrpSpPr/>
          <p:nvPr/>
        </p:nvGrpSpPr>
        <p:grpSpPr>
          <a:xfrm>
            <a:off x="6156080" y="3105737"/>
            <a:ext cx="101112" cy="96138"/>
            <a:chOff x="7366719" y="5471092"/>
            <a:chExt cx="101112" cy="96138"/>
          </a:xfrm>
        </p:grpSpPr>
        <p:cxnSp>
          <p:nvCxnSpPr>
            <p:cNvPr id="173" name="Gerade Verbindung 172">
              <a:extLst>
                <a:ext uri="{FF2B5EF4-FFF2-40B4-BE49-F238E27FC236}">
                  <a16:creationId xmlns:a16="http://schemas.microsoft.com/office/drawing/2014/main" id="{8F60EB60-C411-854B-BEED-EC6391251AF1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Gerade Verbindung 173">
              <a:extLst>
                <a:ext uri="{FF2B5EF4-FFF2-40B4-BE49-F238E27FC236}">
                  <a16:creationId xmlns:a16="http://schemas.microsoft.com/office/drawing/2014/main" id="{1BA6697D-3F4A-674F-B982-A459E75907B5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Gerade Verbindung 174">
              <a:extLst>
                <a:ext uri="{FF2B5EF4-FFF2-40B4-BE49-F238E27FC236}">
                  <a16:creationId xmlns:a16="http://schemas.microsoft.com/office/drawing/2014/main" id="{63E54A8A-9BA7-FC43-9762-887A71C2C8B6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 Verbindung 175">
              <a:extLst>
                <a:ext uri="{FF2B5EF4-FFF2-40B4-BE49-F238E27FC236}">
                  <a16:creationId xmlns:a16="http://schemas.microsoft.com/office/drawing/2014/main" id="{3492039A-E413-8E43-9738-AFBEA70D43E7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F5685218-F83B-764A-A8AF-2A4A63E0BE66}"/>
              </a:ext>
            </a:extLst>
          </p:cNvPr>
          <p:cNvGrpSpPr/>
          <p:nvPr/>
        </p:nvGrpSpPr>
        <p:grpSpPr>
          <a:xfrm>
            <a:off x="6580304" y="3098150"/>
            <a:ext cx="101112" cy="96138"/>
            <a:chOff x="7366719" y="5471092"/>
            <a:chExt cx="101112" cy="96138"/>
          </a:xfrm>
        </p:grpSpPr>
        <p:cxnSp>
          <p:nvCxnSpPr>
            <p:cNvPr id="178" name="Gerade Verbindung 177">
              <a:extLst>
                <a:ext uri="{FF2B5EF4-FFF2-40B4-BE49-F238E27FC236}">
                  <a16:creationId xmlns:a16="http://schemas.microsoft.com/office/drawing/2014/main" id="{FFF588D6-7D18-7043-9CE0-F0D9E9DDC4E2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Gerade Verbindung 178">
              <a:extLst>
                <a:ext uri="{FF2B5EF4-FFF2-40B4-BE49-F238E27FC236}">
                  <a16:creationId xmlns:a16="http://schemas.microsoft.com/office/drawing/2014/main" id="{C4CA0B41-382D-9945-AEC7-21899EBA1443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Gerade Verbindung 179">
              <a:extLst>
                <a:ext uri="{FF2B5EF4-FFF2-40B4-BE49-F238E27FC236}">
                  <a16:creationId xmlns:a16="http://schemas.microsoft.com/office/drawing/2014/main" id="{FB08DC3A-F7ED-6F4D-8ABA-78A9CDBAFA40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Gerade Verbindung 180">
              <a:extLst>
                <a:ext uri="{FF2B5EF4-FFF2-40B4-BE49-F238E27FC236}">
                  <a16:creationId xmlns:a16="http://schemas.microsoft.com/office/drawing/2014/main" id="{694F39A0-F475-5840-BD8A-2DC6D396977A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47C19558-5266-2043-9AB2-DB030A417004}"/>
              </a:ext>
            </a:extLst>
          </p:cNvPr>
          <p:cNvGrpSpPr/>
          <p:nvPr/>
        </p:nvGrpSpPr>
        <p:grpSpPr>
          <a:xfrm rot="3965452">
            <a:off x="6153143" y="3192819"/>
            <a:ext cx="101112" cy="96138"/>
            <a:chOff x="7366719" y="5471092"/>
            <a:chExt cx="101112" cy="96138"/>
          </a:xfrm>
        </p:grpSpPr>
        <p:cxnSp>
          <p:nvCxnSpPr>
            <p:cNvPr id="193" name="Gerade Verbindung 192">
              <a:extLst>
                <a:ext uri="{FF2B5EF4-FFF2-40B4-BE49-F238E27FC236}">
                  <a16:creationId xmlns:a16="http://schemas.microsoft.com/office/drawing/2014/main" id="{9E87531F-71A5-134B-9F40-7F904CD741B6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Gerade Verbindung 193">
              <a:extLst>
                <a:ext uri="{FF2B5EF4-FFF2-40B4-BE49-F238E27FC236}">
                  <a16:creationId xmlns:a16="http://schemas.microsoft.com/office/drawing/2014/main" id="{4CBF82A4-5F16-B945-8AED-361340DC0D3F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Gerade Verbindung 194">
              <a:extLst>
                <a:ext uri="{FF2B5EF4-FFF2-40B4-BE49-F238E27FC236}">
                  <a16:creationId xmlns:a16="http://schemas.microsoft.com/office/drawing/2014/main" id="{04BC3093-2051-CA4B-AFAD-CA224A1EE27D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Gerade Verbindung 195">
              <a:extLst>
                <a:ext uri="{FF2B5EF4-FFF2-40B4-BE49-F238E27FC236}">
                  <a16:creationId xmlns:a16="http://schemas.microsoft.com/office/drawing/2014/main" id="{B1427896-F820-2E42-9C56-AB52D87EFE2A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uppieren 196">
            <a:extLst>
              <a:ext uri="{FF2B5EF4-FFF2-40B4-BE49-F238E27FC236}">
                <a16:creationId xmlns:a16="http://schemas.microsoft.com/office/drawing/2014/main" id="{CED02010-6AC7-914C-84BC-BCA7E07F3787}"/>
              </a:ext>
            </a:extLst>
          </p:cNvPr>
          <p:cNvGrpSpPr/>
          <p:nvPr/>
        </p:nvGrpSpPr>
        <p:grpSpPr>
          <a:xfrm rot="3965452">
            <a:off x="6579841" y="3206617"/>
            <a:ext cx="101112" cy="96138"/>
            <a:chOff x="7366719" y="5471092"/>
            <a:chExt cx="101112" cy="96138"/>
          </a:xfrm>
        </p:grpSpPr>
        <p:cxnSp>
          <p:nvCxnSpPr>
            <p:cNvPr id="198" name="Gerade Verbindung 197">
              <a:extLst>
                <a:ext uri="{FF2B5EF4-FFF2-40B4-BE49-F238E27FC236}">
                  <a16:creationId xmlns:a16="http://schemas.microsoft.com/office/drawing/2014/main" id="{C37C8759-C4AC-BC4B-9F11-127E1D6FAD27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Gerade Verbindung 198">
              <a:extLst>
                <a:ext uri="{FF2B5EF4-FFF2-40B4-BE49-F238E27FC236}">
                  <a16:creationId xmlns:a16="http://schemas.microsoft.com/office/drawing/2014/main" id="{64A8DAB6-033F-ED4A-826D-54525F3C5067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Gerade Verbindung 199">
              <a:extLst>
                <a:ext uri="{FF2B5EF4-FFF2-40B4-BE49-F238E27FC236}">
                  <a16:creationId xmlns:a16="http://schemas.microsoft.com/office/drawing/2014/main" id="{3B890E72-590C-B843-8167-25F0352BF038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Gerade Verbindung 200">
              <a:extLst>
                <a:ext uri="{FF2B5EF4-FFF2-40B4-BE49-F238E27FC236}">
                  <a16:creationId xmlns:a16="http://schemas.microsoft.com/office/drawing/2014/main" id="{F3A58A62-B713-9B47-BB56-6C4D2E685E73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DC5FA909-AD14-7A48-8292-82B2DCA6AC5C}"/>
              </a:ext>
            </a:extLst>
          </p:cNvPr>
          <p:cNvGrpSpPr/>
          <p:nvPr/>
        </p:nvGrpSpPr>
        <p:grpSpPr>
          <a:xfrm rot="3965452">
            <a:off x="5247982" y="4301327"/>
            <a:ext cx="63171" cy="60063"/>
            <a:chOff x="7366719" y="5471092"/>
            <a:chExt cx="101112" cy="96138"/>
          </a:xfrm>
        </p:grpSpPr>
        <p:cxnSp>
          <p:nvCxnSpPr>
            <p:cNvPr id="203" name="Gerade Verbindung 202">
              <a:extLst>
                <a:ext uri="{FF2B5EF4-FFF2-40B4-BE49-F238E27FC236}">
                  <a16:creationId xmlns:a16="http://schemas.microsoft.com/office/drawing/2014/main" id="{5B2F7AD2-6A55-9142-86DA-8D1CAD9480BC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Gerade Verbindung 203">
              <a:extLst>
                <a:ext uri="{FF2B5EF4-FFF2-40B4-BE49-F238E27FC236}">
                  <a16:creationId xmlns:a16="http://schemas.microsoft.com/office/drawing/2014/main" id="{A297D661-8E7F-D147-B39D-ED0E74E908B3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Gerade Verbindung 204">
              <a:extLst>
                <a:ext uri="{FF2B5EF4-FFF2-40B4-BE49-F238E27FC236}">
                  <a16:creationId xmlns:a16="http://schemas.microsoft.com/office/drawing/2014/main" id="{8D97A324-D5F1-C14F-9967-81E326B628A2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Gerade Verbindung 205">
              <a:extLst>
                <a:ext uri="{FF2B5EF4-FFF2-40B4-BE49-F238E27FC236}">
                  <a16:creationId xmlns:a16="http://schemas.microsoft.com/office/drawing/2014/main" id="{A6CBF11F-4F04-8745-A964-77D838A3500E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E24B2C53-E280-744D-B11B-6B9EDC9898F5}"/>
              </a:ext>
            </a:extLst>
          </p:cNvPr>
          <p:cNvGrpSpPr/>
          <p:nvPr/>
        </p:nvGrpSpPr>
        <p:grpSpPr>
          <a:xfrm rot="3965452">
            <a:off x="5243862" y="4498622"/>
            <a:ext cx="63171" cy="60063"/>
            <a:chOff x="7366719" y="5471092"/>
            <a:chExt cx="101112" cy="96138"/>
          </a:xfrm>
        </p:grpSpPr>
        <p:cxnSp>
          <p:nvCxnSpPr>
            <p:cNvPr id="208" name="Gerade Verbindung 207">
              <a:extLst>
                <a:ext uri="{FF2B5EF4-FFF2-40B4-BE49-F238E27FC236}">
                  <a16:creationId xmlns:a16="http://schemas.microsoft.com/office/drawing/2014/main" id="{05FB6E24-9157-C640-A1BB-049DF42DDCC0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Gerade Verbindung 208">
              <a:extLst>
                <a:ext uri="{FF2B5EF4-FFF2-40B4-BE49-F238E27FC236}">
                  <a16:creationId xmlns:a16="http://schemas.microsoft.com/office/drawing/2014/main" id="{DE1EF9DC-B63A-1D4A-AC3F-C1B7D9F3A6AD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Gerade Verbindung 209">
              <a:extLst>
                <a:ext uri="{FF2B5EF4-FFF2-40B4-BE49-F238E27FC236}">
                  <a16:creationId xmlns:a16="http://schemas.microsoft.com/office/drawing/2014/main" id="{C979F594-488D-F642-B451-96EBCCF951D5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Gerade Verbindung 210">
              <a:extLst>
                <a:ext uri="{FF2B5EF4-FFF2-40B4-BE49-F238E27FC236}">
                  <a16:creationId xmlns:a16="http://schemas.microsoft.com/office/drawing/2014/main" id="{D21684A7-4273-6D4E-BEB2-EAD7DBBE4F5C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BCAEA156-CA42-064D-A2F1-4E0AF298A461}"/>
              </a:ext>
            </a:extLst>
          </p:cNvPr>
          <p:cNvGrpSpPr/>
          <p:nvPr/>
        </p:nvGrpSpPr>
        <p:grpSpPr>
          <a:xfrm rot="3965452">
            <a:off x="5434174" y="4497816"/>
            <a:ext cx="63171" cy="60063"/>
            <a:chOff x="7366719" y="5471092"/>
            <a:chExt cx="101112" cy="96138"/>
          </a:xfrm>
        </p:grpSpPr>
        <p:cxnSp>
          <p:nvCxnSpPr>
            <p:cNvPr id="213" name="Gerade Verbindung 212">
              <a:extLst>
                <a:ext uri="{FF2B5EF4-FFF2-40B4-BE49-F238E27FC236}">
                  <a16:creationId xmlns:a16="http://schemas.microsoft.com/office/drawing/2014/main" id="{9E8D424B-1D29-A944-867C-053B09EB4430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Gerade Verbindung 213">
              <a:extLst>
                <a:ext uri="{FF2B5EF4-FFF2-40B4-BE49-F238E27FC236}">
                  <a16:creationId xmlns:a16="http://schemas.microsoft.com/office/drawing/2014/main" id="{F9690626-C88C-5446-9FA2-500CC5FDA67E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Gerade Verbindung 214">
              <a:extLst>
                <a:ext uri="{FF2B5EF4-FFF2-40B4-BE49-F238E27FC236}">
                  <a16:creationId xmlns:a16="http://schemas.microsoft.com/office/drawing/2014/main" id="{6734FF9B-AF98-B546-927A-2C6AF9AB6206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Gerade Verbindung 215">
              <a:extLst>
                <a:ext uri="{FF2B5EF4-FFF2-40B4-BE49-F238E27FC236}">
                  <a16:creationId xmlns:a16="http://schemas.microsoft.com/office/drawing/2014/main" id="{21EE2542-9156-2243-A042-933372710BCD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F29215AB-AEF5-FA43-BFF1-455B8817BAA4}"/>
              </a:ext>
            </a:extLst>
          </p:cNvPr>
          <p:cNvGrpSpPr/>
          <p:nvPr/>
        </p:nvGrpSpPr>
        <p:grpSpPr>
          <a:xfrm rot="3965452">
            <a:off x="5443428" y="4299495"/>
            <a:ext cx="63171" cy="60063"/>
            <a:chOff x="7366719" y="5471092"/>
            <a:chExt cx="101112" cy="96138"/>
          </a:xfrm>
        </p:grpSpPr>
        <p:cxnSp>
          <p:nvCxnSpPr>
            <p:cNvPr id="218" name="Gerade Verbindung 217">
              <a:extLst>
                <a:ext uri="{FF2B5EF4-FFF2-40B4-BE49-F238E27FC236}">
                  <a16:creationId xmlns:a16="http://schemas.microsoft.com/office/drawing/2014/main" id="{0F4F1E41-90B1-AF46-8627-D4B616E35E5E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Gerade Verbindung 218">
              <a:extLst>
                <a:ext uri="{FF2B5EF4-FFF2-40B4-BE49-F238E27FC236}">
                  <a16:creationId xmlns:a16="http://schemas.microsoft.com/office/drawing/2014/main" id="{D77F1C6C-AA9E-0948-A31C-0B38091002C0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Gerade Verbindung 219">
              <a:extLst>
                <a:ext uri="{FF2B5EF4-FFF2-40B4-BE49-F238E27FC236}">
                  <a16:creationId xmlns:a16="http://schemas.microsoft.com/office/drawing/2014/main" id="{1D4CDA66-FE8D-4240-9A1D-F40BDFC80CC7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Gerade Verbindung 220">
              <a:extLst>
                <a:ext uri="{FF2B5EF4-FFF2-40B4-BE49-F238E27FC236}">
                  <a16:creationId xmlns:a16="http://schemas.microsoft.com/office/drawing/2014/main" id="{27FE2FB3-78E4-B047-A05F-4F4B451787C7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83795F15-1C96-7E47-9888-1B8B932B1C8C}"/>
              </a:ext>
            </a:extLst>
          </p:cNvPr>
          <p:cNvGrpSpPr/>
          <p:nvPr/>
        </p:nvGrpSpPr>
        <p:grpSpPr>
          <a:xfrm>
            <a:off x="5244596" y="4225005"/>
            <a:ext cx="60156" cy="57196"/>
            <a:chOff x="7366719" y="5471092"/>
            <a:chExt cx="101112" cy="96138"/>
          </a:xfrm>
        </p:grpSpPr>
        <p:cxnSp>
          <p:nvCxnSpPr>
            <p:cNvPr id="223" name="Gerade Verbindung 222">
              <a:extLst>
                <a:ext uri="{FF2B5EF4-FFF2-40B4-BE49-F238E27FC236}">
                  <a16:creationId xmlns:a16="http://schemas.microsoft.com/office/drawing/2014/main" id="{7A5B3115-3C04-C54B-85CF-AD6C1E5529F4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Gerade Verbindung 223">
              <a:extLst>
                <a:ext uri="{FF2B5EF4-FFF2-40B4-BE49-F238E27FC236}">
                  <a16:creationId xmlns:a16="http://schemas.microsoft.com/office/drawing/2014/main" id="{B8D1741F-D69C-934C-8BBE-F5925226C73C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Gerade Verbindung 224">
              <a:extLst>
                <a:ext uri="{FF2B5EF4-FFF2-40B4-BE49-F238E27FC236}">
                  <a16:creationId xmlns:a16="http://schemas.microsoft.com/office/drawing/2014/main" id="{23D72997-67B0-9446-AF95-AB26B38BCA18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Gerade Verbindung 225">
              <a:extLst>
                <a:ext uri="{FF2B5EF4-FFF2-40B4-BE49-F238E27FC236}">
                  <a16:creationId xmlns:a16="http://schemas.microsoft.com/office/drawing/2014/main" id="{E2137F74-860F-A94D-9896-FA557B070EE9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F90D060D-1068-594C-B0A2-94392D0DF471}"/>
              </a:ext>
            </a:extLst>
          </p:cNvPr>
          <p:cNvGrpSpPr/>
          <p:nvPr/>
        </p:nvGrpSpPr>
        <p:grpSpPr>
          <a:xfrm>
            <a:off x="5237956" y="4428870"/>
            <a:ext cx="60156" cy="57196"/>
            <a:chOff x="7366719" y="5471092"/>
            <a:chExt cx="101112" cy="96138"/>
          </a:xfrm>
        </p:grpSpPr>
        <p:cxnSp>
          <p:nvCxnSpPr>
            <p:cNvPr id="228" name="Gerade Verbindung 227">
              <a:extLst>
                <a:ext uri="{FF2B5EF4-FFF2-40B4-BE49-F238E27FC236}">
                  <a16:creationId xmlns:a16="http://schemas.microsoft.com/office/drawing/2014/main" id="{488FEB71-D8C8-0841-ACC2-DE27602EF1EF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Gerade Verbindung 228">
              <a:extLst>
                <a:ext uri="{FF2B5EF4-FFF2-40B4-BE49-F238E27FC236}">
                  <a16:creationId xmlns:a16="http://schemas.microsoft.com/office/drawing/2014/main" id="{4B2DD089-DBD2-F44E-AA7D-DC9F2379DAD7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Gerade Verbindung 229">
              <a:extLst>
                <a:ext uri="{FF2B5EF4-FFF2-40B4-BE49-F238E27FC236}">
                  <a16:creationId xmlns:a16="http://schemas.microsoft.com/office/drawing/2014/main" id="{93A2596C-61AA-E143-9B34-D474ABB5610E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Gerade Verbindung 230">
              <a:extLst>
                <a:ext uri="{FF2B5EF4-FFF2-40B4-BE49-F238E27FC236}">
                  <a16:creationId xmlns:a16="http://schemas.microsoft.com/office/drawing/2014/main" id="{D5C86F5A-D364-9B40-AE2D-248510D6F806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51D106FF-C916-6D47-8406-C3E8EBD844D0}"/>
              </a:ext>
            </a:extLst>
          </p:cNvPr>
          <p:cNvGrpSpPr/>
          <p:nvPr/>
        </p:nvGrpSpPr>
        <p:grpSpPr>
          <a:xfrm>
            <a:off x="5438068" y="4425033"/>
            <a:ext cx="60156" cy="57196"/>
            <a:chOff x="7366719" y="5471092"/>
            <a:chExt cx="101112" cy="96138"/>
          </a:xfrm>
        </p:grpSpPr>
        <p:cxnSp>
          <p:nvCxnSpPr>
            <p:cNvPr id="233" name="Gerade Verbindung 232">
              <a:extLst>
                <a:ext uri="{FF2B5EF4-FFF2-40B4-BE49-F238E27FC236}">
                  <a16:creationId xmlns:a16="http://schemas.microsoft.com/office/drawing/2014/main" id="{5E889ED4-C028-0A4B-93EC-F3D2F6F8EFA2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Gerade Verbindung 233">
              <a:extLst>
                <a:ext uri="{FF2B5EF4-FFF2-40B4-BE49-F238E27FC236}">
                  <a16:creationId xmlns:a16="http://schemas.microsoft.com/office/drawing/2014/main" id="{2893741A-011A-704F-8727-986FC3486B59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Gerade Verbindung 234">
              <a:extLst>
                <a:ext uri="{FF2B5EF4-FFF2-40B4-BE49-F238E27FC236}">
                  <a16:creationId xmlns:a16="http://schemas.microsoft.com/office/drawing/2014/main" id="{5F9AF174-0EBB-5747-BA65-E588E1397E11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Gerade Verbindung 235">
              <a:extLst>
                <a:ext uri="{FF2B5EF4-FFF2-40B4-BE49-F238E27FC236}">
                  <a16:creationId xmlns:a16="http://schemas.microsoft.com/office/drawing/2014/main" id="{E1C47DE6-5167-F647-8A93-034BA5617B4B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7" name="Gruppieren 236">
            <a:extLst>
              <a:ext uri="{FF2B5EF4-FFF2-40B4-BE49-F238E27FC236}">
                <a16:creationId xmlns:a16="http://schemas.microsoft.com/office/drawing/2014/main" id="{CD2DF06A-F40B-A84F-8EFD-52E5CE24ACD1}"/>
              </a:ext>
            </a:extLst>
          </p:cNvPr>
          <p:cNvGrpSpPr/>
          <p:nvPr/>
        </p:nvGrpSpPr>
        <p:grpSpPr>
          <a:xfrm>
            <a:off x="5433766" y="4225005"/>
            <a:ext cx="60156" cy="57196"/>
            <a:chOff x="7366719" y="5471092"/>
            <a:chExt cx="101112" cy="96138"/>
          </a:xfrm>
        </p:grpSpPr>
        <p:cxnSp>
          <p:nvCxnSpPr>
            <p:cNvPr id="238" name="Gerade Verbindung 237">
              <a:extLst>
                <a:ext uri="{FF2B5EF4-FFF2-40B4-BE49-F238E27FC236}">
                  <a16:creationId xmlns:a16="http://schemas.microsoft.com/office/drawing/2014/main" id="{3132DA8E-9DE0-FC48-8484-3583EAC3D80B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Gerade Verbindung 238">
              <a:extLst>
                <a:ext uri="{FF2B5EF4-FFF2-40B4-BE49-F238E27FC236}">
                  <a16:creationId xmlns:a16="http://schemas.microsoft.com/office/drawing/2014/main" id="{9AF1BCD8-1EBC-8549-8F90-DEA94C9DC03F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Gerade Verbindung 239">
              <a:extLst>
                <a:ext uri="{FF2B5EF4-FFF2-40B4-BE49-F238E27FC236}">
                  <a16:creationId xmlns:a16="http://schemas.microsoft.com/office/drawing/2014/main" id="{49263461-C46D-A34A-97EE-88DF91873F80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Gerade Verbindung 240">
              <a:extLst>
                <a:ext uri="{FF2B5EF4-FFF2-40B4-BE49-F238E27FC236}">
                  <a16:creationId xmlns:a16="http://schemas.microsoft.com/office/drawing/2014/main" id="{09347D39-A0D0-9A41-9A21-342CDC4F638B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Gruppieren 241">
            <a:extLst>
              <a:ext uri="{FF2B5EF4-FFF2-40B4-BE49-F238E27FC236}">
                <a16:creationId xmlns:a16="http://schemas.microsoft.com/office/drawing/2014/main" id="{7882AF7C-FD27-644C-A5AB-4F2CE52DF9E9}"/>
              </a:ext>
            </a:extLst>
          </p:cNvPr>
          <p:cNvGrpSpPr/>
          <p:nvPr/>
        </p:nvGrpSpPr>
        <p:grpSpPr>
          <a:xfrm rot="15099697">
            <a:off x="5173657" y="4224905"/>
            <a:ext cx="73820" cy="70189"/>
            <a:chOff x="7366719" y="5471092"/>
            <a:chExt cx="101112" cy="96138"/>
          </a:xfrm>
        </p:grpSpPr>
        <p:cxnSp>
          <p:nvCxnSpPr>
            <p:cNvPr id="243" name="Gerade Verbindung 242">
              <a:extLst>
                <a:ext uri="{FF2B5EF4-FFF2-40B4-BE49-F238E27FC236}">
                  <a16:creationId xmlns:a16="http://schemas.microsoft.com/office/drawing/2014/main" id="{7956A163-D80B-634F-B709-A1BC66445EE5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Gerade Verbindung 243">
              <a:extLst>
                <a:ext uri="{FF2B5EF4-FFF2-40B4-BE49-F238E27FC236}">
                  <a16:creationId xmlns:a16="http://schemas.microsoft.com/office/drawing/2014/main" id="{18545ED1-8BB8-8844-85E4-E9577C471B9B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Gerade Verbindung 244">
              <a:extLst>
                <a:ext uri="{FF2B5EF4-FFF2-40B4-BE49-F238E27FC236}">
                  <a16:creationId xmlns:a16="http://schemas.microsoft.com/office/drawing/2014/main" id="{4DBD261C-969B-4045-A559-B8CDB24F67C1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Gerade Verbindung 245">
              <a:extLst>
                <a:ext uri="{FF2B5EF4-FFF2-40B4-BE49-F238E27FC236}">
                  <a16:creationId xmlns:a16="http://schemas.microsoft.com/office/drawing/2014/main" id="{5156F40C-B6F5-B545-8777-F1B407535868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uppieren 246">
            <a:extLst>
              <a:ext uri="{FF2B5EF4-FFF2-40B4-BE49-F238E27FC236}">
                <a16:creationId xmlns:a16="http://schemas.microsoft.com/office/drawing/2014/main" id="{6F3410AC-EAA1-5540-8B4D-790E0D747331}"/>
              </a:ext>
            </a:extLst>
          </p:cNvPr>
          <p:cNvGrpSpPr/>
          <p:nvPr/>
        </p:nvGrpSpPr>
        <p:grpSpPr>
          <a:xfrm>
            <a:off x="5637035" y="4226651"/>
            <a:ext cx="60156" cy="57196"/>
            <a:chOff x="7366719" y="5471092"/>
            <a:chExt cx="101112" cy="96138"/>
          </a:xfrm>
        </p:grpSpPr>
        <p:cxnSp>
          <p:nvCxnSpPr>
            <p:cNvPr id="248" name="Gerade Verbindung 247">
              <a:extLst>
                <a:ext uri="{FF2B5EF4-FFF2-40B4-BE49-F238E27FC236}">
                  <a16:creationId xmlns:a16="http://schemas.microsoft.com/office/drawing/2014/main" id="{F574A4D0-2E4E-FC4F-BD0A-715B22A857D9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Gerade Verbindung 248">
              <a:extLst>
                <a:ext uri="{FF2B5EF4-FFF2-40B4-BE49-F238E27FC236}">
                  <a16:creationId xmlns:a16="http://schemas.microsoft.com/office/drawing/2014/main" id="{416D19CC-9AE7-9B44-883E-E7BA5F75B89A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Gerade Verbindung 249">
              <a:extLst>
                <a:ext uri="{FF2B5EF4-FFF2-40B4-BE49-F238E27FC236}">
                  <a16:creationId xmlns:a16="http://schemas.microsoft.com/office/drawing/2014/main" id="{97253C7B-2269-7545-B6B6-9EC406EF361A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Gerade Verbindung 250">
              <a:extLst>
                <a:ext uri="{FF2B5EF4-FFF2-40B4-BE49-F238E27FC236}">
                  <a16:creationId xmlns:a16="http://schemas.microsoft.com/office/drawing/2014/main" id="{1F381CEF-C2E5-7B44-B9BF-F5F5FA3E1224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CC1F927B-A5A3-3E49-A766-E27B749CEA7B}"/>
              </a:ext>
            </a:extLst>
          </p:cNvPr>
          <p:cNvGrpSpPr/>
          <p:nvPr/>
        </p:nvGrpSpPr>
        <p:grpSpPr>
          <a:xfrm rot="15099697">
            <a:off x="5345966" y="4429280"/>
            <a:ext cx="73820" cy="70189"/>
            <a:chOff x="7366719" y="5471092"/>
            <a:chExt cx="101112" cy="96138"/>
          </a:xfrm>
        </p:grpSpPr>
        <p:cxnSp>
          <p:nvCxnSpPr>
            <p:cNvPr id="258" name="Gerade Verbindung 257">
              <a:extLst>
                <a:ext uri="{FF2B5EF4-FFF2-40B4-BE49-F238E27FC236}">
                  <a16:creationId xmlns:a16="http://schemas.microsoft.com/office/drawing/2014/main" id="{BE96FB47-043B-5246-93FE-B0DF9520A69B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Gerade Verbindung 258">
              <a:extLst>
                <a:ext uri="{FF2B5EF4-FFF2-40B4-BE49-F238E27FC236}">
                  <a16:creationId xmlns:a16="http://schemas.microsoft.com/office/drawing/2014/main" id="{0D9FCD4F-D853-3A4F-B2C6-E9B309ED413B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Gerade Verbindung 259">
              <a:extLst>
                <a:ext uri="{FF2B5EF4-FFF2-40B4-BE49-F238E27FC236}">
                  <a16:creationId xmlns:a16="http://schemas.microsoft.com/office/drawing/2014/main" id="{209EF873-6AFC-3F46-BD7F-7B43649DDEEA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Gerade Verbindung 260">
              <a:extLst>
                <a:ext uri="{FF2B5EF4-FFF2-40B4-BE49-F238E27FC236}">
                  <a16:creationId xmlns:a16="http://schemas.microsoft.com/office/drawing/2014/main" id="{880D065F-7E42-A847-ABC0-21A41AECA1C3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CDD0F1A9-303A-544D-B686-F5695B99D58A}"/>
              </a:ext>
            </a:extLst>
          </p:cNvPr>
          <p:cNvGrpSpPr/>
          <p:nvPr/>
        </p:nvGrpSpPr>
        <p:grpSpPr>
          <a:xfrm rot="15099697">
            <a:off x="5164001" y="4429278"/>
            <a:ext cx="73820" cy="70189"/>
            <a:chOff x="7366719" y="5471092"/>
            <a:chExt cx="101112" cy="96138"/>
          </a:xfrm>
        </p:grpSpPr>
        <p:cxnSp>
          <p:nvCxnSpPr>
            <p:cNvPr id="253" name="Gerade Verbindung 252">
              <a:extLst>
                <a:ext uri="{FF2B5EF4-FFF2-40B4-BE49-F238E27FC236}">
                  <a16:creationId xmlns:a16="http://schemas.microsoft.com/office/drawing/2014/main" id="{3B33173A-FD14-F641-A01E-B1A2351DE7CC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Gerade Verbindung 253">
              <a:extLst>
                <a:ext uri="{FF2B5EF4-FFF2-40B4-BE49-F238E27FC236}">
                  <a16:creationId xmlns:a16="http://schemas.microsoft.com/office/drawing/2014/main" id="{478F7E9D-72DD-3E42-B8F4-91E7C93589FC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Gerade Verbindung 254">
              <a:extLst>
                <a:ext uri="{FF2B5EF4-FFF2-40B4-BE49-F238E27FC236}">
                  <a16:creationId xmlns:a16="http://schemas.microsoft.com/office/drawing/2014/main" id="{E6487A90-EDE6-AD40-85C4-F3004FFA4E52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Gerade Verbindung 255">
              <a:extLst>
                <a:ext uri="{FF2B5EF4-FFF2-40B4-BE49-F238E27FC236}">
                  <a16:creationId xmlns:a16="http://schemas.microsoft.com/office/drawing/2014/main" id="{43B17828-E866-8C45-BA53-E1A180A741BB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Oval 131">
            <a:extLst>
              <a:ext uri="{FF2B5EF4-FFF2-40B4-BE49-F238E27FC236}">
                <a16:creationId xmlns:a16="http://schemas.microsoft.com/office/drawing/2014/main" id="{CF2AB855-2929-824D-840C-7926D735F154}"/>
              </a:ext>
            </a:extLst>
          </p:cNvPr>
          <p:cNvSpPr/>
          <p:nvPr/>
        </p:nvSpPr>
        <p:spPr>
          <a:xfrm>
            <a:off x="4921525" y="4515042"/>
            <a:ext cx="251999" cy="2519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4.</a:t>
            </a:r>
          </a:p>
        </p:txBody>
      </p:sp>
      <p:grpSp>
        <p:nvGrpSpPr>
          <p:cNvPr id="262" name="Gruppieren 261">
            <a:extLst>
              <a:ext uri="{FF2B5EF4-FFF2-40B4-BE49-F238E27FC236}">
                <a16:creationId xmlns:a16="http://schemas.microsoft.com/office/drawing/2014/main" id="{556B5F89-6B7B-AB4F-BE7C-59C8A50F0B43}"/>
              </a:ext>
            </a:extLst>
          </p:cNvPr>
          <p:cNvGrpSpPr/>
          <p:nvPr/>
        </p:nvGrpSpPr>
        <p:grpSpPr>
          <a:xfrm rot="15099697">
            <a:off x="5360803" y="4220962"/>
            <a:ext cx="73820" cy="70189"/>
            <a:chOff x="7366719" y="5471092"/>
            <a:chExt cx="101112" cy="96138"/>
          </a:xfrm>
        </p:grpSpPr>
        <p:cxnSp>
          <p:nvCxnSpPr>
            <p:cNvPr id="263" name="Gerade Verbindung 262">
              <a:extLst>
                <a:ext uri="{FF2B5EF4-FFF2-40B4-BE49-F238E27FC236}">
                  <a16:creationId xmlns:a16="http://schemas.microsoft.com/office/drawing/2014/main" id="{A05D9740-66A6-BC4E-8FCA-4E6103E46767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Gerade Verbindung 263">
              <a:extLst>
                <a:ext uri="{FF2B5EF4-FFF2-40B4-BE49-F238E27FC236}">
                  <a16:creationId xmlns:a16="http://schemas.microsoft.com/office/drawing/2014/main" id="{1E14B4F0-F911-234E-B033-A3C2BF91948A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Gerade Verbindung 264">
              <a:extLst>
                <a:ext uri="{FF2B5EF4-FFF2-40B4-BE49-F238E27FC236}">
                  <a16:creationId xmlns:a16="http://schemas.microsoft.com/office/drawing/2014/main" id="{AE9DCEFD-D73A-1648-910B-5484D26F5760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Gerade Verbindung 265">
              <a:extLst>
                <a:ext uri="{FF2B5EF4-FFF2-40B4-BE49-F238E27FC236}">
                  <a16:creationId xmlns:a16="http://schemas.microsoft.com/office/drawing/2014/main" id="{4C74149B-EE4C-3643-A24F-C5DAEBD6B966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7" name="Gruppieren 266">
            <a:extLst>
              <a:ext uri="{FF2B5EF4-FFF2-40B4-BE49-F238E27FC236}">
                <a16:creationId xmlns:a16="http://schemas.microsoft.com/office/drawing/2014/main" id="{D629E4C3-FB06-6B4D-8E4C-C74D249F701F}"/>
              </a:ext>
            </a:extLst>
          </p:cNvPr>
          <p:cNvGrpSpPr/>
          <p:nvPr/>
        </p:nvGrpSpPr>
        <p:grpSpPr>
          <a:xfrm rot="10953979">
            <a:off x="5170197" y="4308430"/>
            <a:ext cx="62567" cy="59489"/>
            <a:chOff x="7366719" y="5471092"/>
            <a:chExt cx="101112" cy="96138"/>
          </a:xfrm>
        </p:grpSpPr>
        <p:cxnSp>
          <p:nvCxnSpPr>
            <p:cNvPr id="268" name="Gerade Verbindung 267">
              <a:extLst>
                <a:ext uri="{FF2B5EF4-FFF2-40B4-BE49-F238E27FC236}">
                  <a16:creationId xmlns:a16="http://schemas.microsoft.com/office/drawing/2014/main" id="{E716D6EE-68C4-E04B-84DC-B5BCD1854EEC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Gerade Verbindung 268">
              <a:extLst>
                <a:ext uri="{FF2B5EF4-FFF2-40B4-BE49-F238E27FC236}">
                  <a16:creationId xmlns:a16="http://schemas.microsoft.com/office/drawing/2014/main" id="{1C1B8C75-3394-AA4E-BF58-45A910AC0179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Gerade Verbindung 269">
              <a:extLst>
                <a:ext uri="{FF2B5EF4-FFF2-40B4-BE49-F238E27FC236}">
                  <a16:creationId xmlns:a16="http://schemas.microsoft.com/office/drawing/2014/main" id="{53F5A318-70EE-5349-84EE-6B284B12E18E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Gerade Verbindung 270">
              <a:extLst>
                <a:ext uri="{FF2B5EF4-FFF2-40B4-BE49-F238E27FC236}">
                  <a16:creationId xmlns:a16="http://schemas.microsoft.com/office/drawing/2014/main" id="{FED79D95-0E82-7845-9267-79B566EF129A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2" name="Gruppieren 271">
            <a:extLst>
              <a:ext uri="{FF2B5EF4-FFF2-40B4-BE49-F238E27FC236}">
                <a16:creationId xmlns:a16="http://schemas.microsoft.com/office/drawing/2014/main" id="{FD8C42C2-9EA3-584E-87F3-B83A3E20943B}"/>
              </a:ext>
            </a:extLst>
          </p:cNvPr>
          <p:cNvGrpSpPr/>
          <p:nvPr/>
        </p:nvGrpSpPr>
        <p:grpSpPr>
          <a:xfrm rot="10953979">
            <a:off x="5170883" y="4499998"/>
            <a:ext cx="62567" cy="59489"/>
            <a:chOff x="7366719" y="5471092"/>
            <a:chExt cx="101112" cy="96138"/>
          </a:xfrm>
        </p:grpSpPr>
        <p:cxnSp>
          <p:nvCxnSpPr>
            <p:cNvPr id="273" name="Gerade Verbindung 272">
              <a:extLst>
                <a:ext uri="{FF2B5EF4-FFF2-40B4-BE49-F238E27FC236}">
                  <a16:creationId xmlns:a16="http://schemas.microsoft.com/office/drawing/2014/main" id="{8504E264-8CB4-264A-A0CE-7A43EF728337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Gerade Verbindung 273">
              <a:extLst>
                <a:ext uri="{FF2B5EF4-FFF2-40B4-BE49-F238E27FC236}">
                  <a16:creationId xmlns:a16="http://schemas.microsoft.com/office/drawing/2014/main" id="{9FE41962-F717-3E42-AF72-644DE0C1C1B3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Gerade Verbindung 274">
              <a:extLst>
                <a:ext uri="{FF2B5EF4-FFF2-40B4-BE49-F238E27FC236}">
                  <a16:creationId xmlns:a16="http://schemas.microsoft.com/office/drawing/2014/main" id="{6D80823A-3AAB-C548-BCFB-F6C19BA3F073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Gerade Verbindung 275">
              <a:extLst>
                <a:ext uri="{FF2B5EF4-FFF2-40B4-BE49-F238E27FC236}">
                  <a16:creationId xmlns:a16="http://schemas.microsoft.com/office/drawing/2014/main" id="{8B0E94CC-32BC-AF49-AF30-F88954E41D7C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Gruppieren 276">
            <a:extLst>
              <a:ext uri="{FF2B5EF4-FFF2-40B4-BE49-F238E27FC236}">
                <a16:creationId xmlns:a16="http://schemas.microsoft.com/office/drawing/2014/main" id="{BBAC588F-7F7A-124F-A6D4-6E61AF80CA8F}"/>
              </a:ext>
            </a:extLst>
          </p:cNvPr>
          <p:cNvGrpSpPr/>
          <p:nvPr/>
        </p:nvGrpSpPr>
        <p:grpSpPr>
          <a:xfrm rot="10953979">
            <a:off x="5356165" y="4488172"/>
            <a:ext cx="62567" cy="59489"/>
            <a:chOff x="7366719" y="5471092"/>
            <a:chExt cx="101112" cy="96138"/>
          </a:xfrm>
        </p:grpSpPr>
        <p:cxnSp>
          <p:nvCxnSpPr>
            <p:cNvPr id="278" name="Gerade Verbindung 277">
              <a:extLst>
                <a:ext uri="{FF2B5EF4-FFF2-40B4-BE49-F238E27FC236}">
                  <a16:creationId xmlns:a16="http://schemas.microsoft.com/office/drawing/2014/main" id="{12D06752-7F49-D942-9032-72AEBCB2F95F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Gerade Verbindung 278">
              <a:extLst>
                <a:ext uri="{FF2B5EF4-FFF2-40B4-BE49-F238E27FC236}">
                  <a16:creationId xmlns:a16="http://schemas.microsoft.com/office/drawing/2014/main" id="{56D6B0C6-D76A-7342-9864-A5DDE5B170A9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Gerade Verbindung 279">
              <a:extLst>
                <a:ext uri="{FF2B5EF4-FFF2-40B4-BE49-F238E27FC236}">
                  <a16:creationId xmlns:a16="http://schemas.microsoft.com/office/drawing/2014/main" id="{A85A4F07-A82D-3640-A10E-645A4E8A7874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Gerade Verbindung 280">
              <a:extLst>
                <a:ext uri="{FF2B5EF4-FFF2-40B4-BE49-F238E27FC236}">
                  <a16:creationId xmlns:a16="http://schemas.microsoft.com/office/drawing/2014/main" id="{ADD3DADF-C260-F14A-BDF2-C40379BDA476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uppieren 281">
            <a:extLst>
              <a:ext uri="{FF2B5EF4-FFF2-40B4-BE49-F238E27FC236}">
                <a16:creationId xmlns:a16="http://schemas.microsoft.com/office/drawing/2014/main" id="{03A0F8BB-CA8E-C54D-8E4B-717C10E352A4}"/>
              </a:ext>
            </a:extLst>
          </p:cNvPr>
          <p:cNvGrpSpPr/>
          <p:nvPr/>
        </p:nvGrpSpPr>
        <p:grpSpPr>
          <a:xfrm rot="10953979">
            <a:off x="5366949" y="4301742"/>
            <a:ext cx="62567" cy="59489"/>
            <a:chOff x="7366719" y="5471092"/>
            <a:chExt cx="101112" cy="96138"/>
          </a:xfrm>
        </p:grpSpPr>
        <p:cxnSp>
          <p:nvCxnSpPr>
            <p:cNvPr id="283" name="Gerade Verbindung 282">
              <a:extLst>
                <a:ext uri="{FF2B5EF4-FFF2-40B4-BE49-F238E27FC236}">
                  <a16:creationId xmlns:a16="http://schemas.microsoft.com/office/drawing/2014/main" id="{AEE93F18-2E7E-ED4F-A84A-4829BBDAF3E4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Gerade Verbindung 283">
              <a:extLst>
                <a:ext uri="{FF2B5EF4-FFF2-40B4-BE49-F238E27FC236}">
                  <a16:creationId xmlns:a16="http://schemas.microsoft.com/office/drawing/2014/main" id="{914745BA-A084-DA40-B0C1-C8A5B5276DFE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Gerade Verbindung 284">
              <a:extLst>
                <a:ext uri="{FF2B5EF4-FFF2-40B4-BE49-F238E27FC236}">
                  <a16:creationId xmlns:a16="http://schemas.microsoft.com/office/drawing/2014/main" id="{6F13B467-84BD-2743-9ED6-9B16D5D32AF6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Gerade Verbindung 285">
              <a:extLst>
                <a:ext uri="{FF2B5EF4-FFF2-40B4-BE49-F238E27FC236}">
                  <a16:creationId xmlns:a16="http://schemas.microsoft.com/office/drawing/2014/main" id="{A65EE9EC-DA5D-D747-8AEB-2A716968FD01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8" name="Textfeld 19">
            <a:extLst>
              <a:ext uri="{FF2B5EF4-FFF2-40B4-BE49-F238E27FC236}">
                <a16:creationId xmlns:a16="http://schemas.microsoft.com/office/drawing/2014/main" id="{21667B9B-C435-4333-A342-BFABF406AA9F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05B3540-B1D9-40DB-8A9C-51038507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2</a:t>
            </a:fld>
            <a:endParaRPr lang="de-DE"/>
          </a:p>
        </p:txBody>
      </p:sp>
      <p:sp>
        <p:nvSpPr>
          <p:cNvPr id="289" name="Textfeld 288">
            <a:extLst>
              <a:ext uri="{FF2B5EF4-FFF2-40B4-BE49-F238E27FC236}">
                <a16:creationId xmlns:a16="http://schemas.microsoft.com/office/drawing/2014/main" id="{48477421-DD27-4032-BA4C-AE426374948E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7DBAD35-7AFA-492C-837C-0974FFBCFB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0214" y="1630426"/>
            <a:ext cx="6680221" cy="31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6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BBCAB41-6D74-F14A-98DA-1ABD82393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485738"/>
              </p:ext>
            </p:extLst>
          </p:nvPr>
        </p:nvGraphicFramePr>
        <p:xfrm>
          <a:off x="320447" y="399300"/>
          <a:ext cx="9272584" cy="3393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4669">
                  <a:extLst>
                    <a:ext uri="{9D8B030D-6E8A-4147-A177-3AD203B41FA5}">
                      <a16:colId xmlns:a16="http://schemas.microsoft.com/office/drawing/2014/main" val="1452059131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1679285998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50386307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3357611554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821790889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4027687543"/>
                    </a:ext>
                  </a:extLst>
                </a:gridCol>
              </a:tblGrid>
              <a:tr h="431450">
                <a:tc gridSpan="2">
                  <a:txBody>
                    <a:bodyPr/>
                    <a:lstStyle/>
                    <a:p>
                      <a:pPr algn="l"/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Montag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1325"/>
                  </a:ext>
                </a:extLst>
              </a:tr>
              <a:tr h="386767"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morgens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vormittags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abends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nachts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92636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Medien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181447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Wie?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02704"/>
                  </a:ext>
                </a:extLst>
              </a:tr>
              <a:tr h="1197057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55451"/>
                  </a:ext>
                </a:extLst>
              </a:tr>
            </a:tbl>
          </a:graphicData>
        </a:graphic>
      </p:graphicFrame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E16CC4B2-9908-1E45-A0DA-61A6BC678550}"/>
              </a:ext>
            </a:extLst>
          </p:cNvPr>
          <p:cNvGrpSpPr/>
          <p:nvPr/>
        </p:nvGrpSpPr>
        <p:grpSpPr>
          <a:xfrm>
            <a:off x="1174244" y="1346957"/>
            <a:ext cx="8314298" cy="410203"/>
            <a:chOff x="1255324" y="2452268"/>
            <a:chExt cx="8314298" cy="410203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41BBFCF-D7F7-4C4F-B04E-D530B720ECDF}"/>
                </a:ext>
              </a:extLst>
            </p:cNvPr>
            <p:cNvGrpSpPr/>
            <p:nvPr/>
          </p:nvGrpSpPr>
          <p:grpSpPr>
            <a:xfrm>
              <a:off x="1255324" y="2452270"/>
              <a:ext cx="1482644" cy="410201"/>
              <a:chOff x="1388058" y="2599748"/>
              <a:chExt cx="1482644" cy="41020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4FCEB40-6E45-B94D-873C-3AE49920069F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13E6ED8-CBA8-054B-8A9A-21B2DBA01583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7850AB-BF7F-6C4E-9E9D-7D2FDEFC9233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40" name="Gruppieren 239">
              <a:extLst>
                <a:ext uri="{FF2B5EF4-FFF2-40B4-BE49-F238E27FC236}">
                  <a16:creationId xmlns:a16="http://schemas.microsoft.com/office/drawing/2014/main" id="{327DA196-89B1-544B-85F7-83F63468273C}"/>
                </a:ext>
              </a:extLst>
            </p:cNvPr>
            <p:cNvGrpSpPr/>
            <p:nvPr/>
          </p:nvGrpSpPr>
          <p:grpSpPr>
            <a:xfrm>
              <a:off x="2963237" y="2452270"/>
              <a:ext cx="1482644" cy="410201"/>
              <a:chOff x="1388058" y="2599748"/>
              <a:chExt cx="1482644" cy="410201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00D20644-3A94-6941-A146-DA64AFC78587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4054231F-8770-8744-8DB3-D2224530297E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F34BD66B-93B0-B147-AA5C-DC1348C2CF02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52" name="Gruppieren 251">
              <a:extLst>
                <a:ext uri="{FF2B5EF4-FFF2-40B4-BE49-F238E27FC236}">
                  <a16:creationId xmlns:a16="http://schemas.microsoft.com/office/drawing/2014/main" id="{B990F329-2699-0740-8623-F07569744914}"/>
                </a:ext>
              </a:extLst>
            </p:cNvPr>
            <p:cNvGrpSpPr/>
            <p:nvPr/>
          </p:nvGrpSpPr>
          <p:grpSpPr>
            <a:xfrm>
              <a:off x="4671151" y="2452270"/>
              <a:ext cx="1482644" cy="410201"/>
              <a:chOff x="1388058" y="2599748"/>
              <a:chExt cx="1482644" cy="410201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9487B219-99F1-1F48-A536-5969A5F205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C333EC97-5825-394B-9434-B7510688233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22E25CBE-AABB-A64F-AA41-2BDC9AF358D8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27" name="Gruppieren 326">
              <a:extLst>
                <a:ext uri="{FF2B5EF4-FFF2-40B4-BE49-F238E27FC236}">
                  <a16:creationId xmlns:a16="http://schemas.microsoft.com/office/drawing/2014/main" id="{186C28FC-DCD4-1142-883B-7FA247762E09}"/>
                </a:ext>
              </a:extLst>
            </p:cNvPr>
            <p:cNvGrpSpPr/>
            <p:nvPr/>
          </p:nvGrpSpPr>
          <p:grpSpPr>
            <a:xfrm>
              <a:off x="6379065" y="2452270"/>
              <a:ext cx="1482644" cy="410201"/>
              <a:chOff x="1388058" y="2599748"/>
              <a:chExt cx="1482644" cy="410201"/>
            </a:xfrm>
          </p:grpSpPr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A1FA162C-5348-6345-B4CE-0347D54383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B88DA2CC-6196-A940-BCD3-621668255FE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79CE52FC-CC7C-3145-9ECD-0309702DDB01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267615FE-6123-4D4C-B824-30141E4ED50B}"/>
                </a:ext>
              </a:extLst>
            </p:cNvPr>
            <p:cNvGrpSpPr/>
            <p:nvPr/>
          </p:nvGrpSpPr>
          <p:grpSpPr>
            <a:xfrm>
              <a:off x="8086978" y="2452268"/>
              <a:ext cx="1482644" cy="410201"/>
              <a:chOff x="1388058" y="2599748"/>
              <a:chExt cx="1482644" cy="410201"/>
            </a:xfrm>
          </p:grpSpPr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2F89FA7A-B609-0448-B7BA-8CBDB1A82665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DAE25313-246B-7143-A812-662BCDE7FB69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02880AD4-DC70-6849-8FA0-E76A457B0AC5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3E86969D-E9C3-A947-B4ED-548C16C57341}"/>
              </a:ext>
            </a:extLst>
          </p:cNvPr>
          <p:cNvGrpSpPr/>
          <p:nvPr/>
        </p:nvGrpSpPr>
        <p:grpSpPr>
          <a:xfrm>
            <a:off x="1174244" y="2026416"/>
            <a:ext cx="1482644" cy="410201"/>
            <a:chOff x="1388058" y="2599748"/>
            <a:chExt cx="1482644" cy="410201"/>
          </a:xfrm>
        </p:grpSpPr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308253C-789B-3A42-827E-3D5A2F01022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908CC37F-E530-1049-98EB-51D0EB656ED0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001DE360-2935-D94C-B244-5575832A15B6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2" name="Gruppieren 351">
            <a:extLst>
              <a:ext uri="{FF2B5EF4-FFF2-40B4-BE49-F238E27FC236}">
                <a16:creationId xmlns:a16="http://schemas.microsoft.com/office/drawing/2014/main" id="{99A5E887-7DBF-A44A-8CC6-5A4EF2BA7792}"/>
              </a:ext>
            </a:extLst>
          </p:cNvPr>
          <p:cNvGrpSpPr/>
          <p:nvPr/>
        </p:nvGrpSpPr>
        <p:grpSpPr>
          <a:xfrm>
            <a:off x="2882157" y="2026416"/>
            <a:ext cx="1482644" cy="410201"/>
            <a:chOff x="1388058" y="2599748"/>
            <a:chExt cx="1482644" cy="410201"/>
          </a:xfrm>
        </p:grpSpPr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7BFFD035-246B-D24F-AAAF-EE088614006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FF2F8411-8047-1748-878B-720A40CC6BD5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721745B-207C-6C40-AEF3-39E66B811FC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3" name="Gruppieren 352">
            <a:extLst>
              <a:ext uri="{FF2B5EF4-FFF2-40B4-BE49-F238E27FC236}">
                <a16:creationId xmlns:a16="http://schemas.microsoft.com/office/drawing/2014/main" id="{D62440D0-53B4-B74B-8C3E-3524BF4B0956}"/>
              </a:ext>
            </a:extLst>
          </p:cNvPr>
          <p:cNvGrpSpPr/>
          <p:nvPr/>
        </p:nvGrpSpPr>
        <p:grpSpPr>
          <a:xfrm>
            <a:off x="4590071" y="2026416"/>
            <a:ext cx="1482644" cy="410201"/>
            <a:chOff x="1388058" y="2599748"/>
            <a:chExt cx="1482644" cy="410201"/>
          </a:xfrm>
        </p:grpSpPr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C2F13B8-29C9-DD4D-974B-7C470A719F83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9E303B4C-814F-D94C-BAC7-1B52DD3D770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809138E5-E793-3C42-9CE3-DF48D4F911CE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30EA5FB9-EA2A-9A43-BF8A-49577199E534}"/>
              </a:ext>
            </a:extLst>
          </p:cNvPr>
          <p:cNvGrpSpPr/>
          <p:nvPr/>
        </p:nvGrpSpPr>
        <p:grpSpPr>
          <a:xfrm>
            <a:off x="6297985" y="2026416"/>
            <a:ext cx="1482644" cy="410201"/>
            <a:chOff x="1388058" y="2599748"/>
            <a:chExt cx="1482644" cy="41020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60921CA-5775-D34F-BE4B-8ED4DA282C95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6FEC1D8-E9D3-8C40-95FA-029AC05644E8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EBDC8486-645C-4E40-9505-65FE2D877F5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F3A30B4C-5271-6F4D-ABCC-AC76FC540BC8}"/>
              </a:ext>
            </a:extLst>
          </p:cNvPr>
          <p:cNvGrpSpPr/>
          <p:nvPr/>
        </p:nvGrpSpPr>
        <p:grpSpPr>
          <a:xfrm>
            <a:off x="8005898" y="2026414"/>
            <a:ext cx="1482644" cy="410201"/>
            <a:chOff x="1388058" y="2599748"/>
            <a:chExt cx="1482644" cy="410201"/>
          </a:xfrm>
        </p:grpSpPr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0BAE8EFB-E1F1-2448-A493-E310EA663F59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6B60A5CC-00C0-CE40-AC25-F23F7FB4EF7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6F6A9919-8473-7C46-82D9-97E6D95FCFB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cxnSp>
        <p:nvCxnSpPr>
          <p:cNvPr id="382" name="Gerade Verbindung 381">
            <a:extLst>
              <a:ext uri="{FF2B5EF4-FFF2-40B4-BE49-F238E27FC236}">
                <a16:creationId xmlns:a16="http://schemas.microsoft.com/office/drawing/2014/main" id="{E04B0683-22BC-0447-B8B1-5189ADB32E12}"/>
              </a:ext>
            </a:extLst>
          </p:cNvPr>
          <p:cNvCxnSpPr/>
          <p:nvPr/>
        </p:nvCxnSpPr>
        <p:spPr>
          <a:xfrm>
            <a:off x="320447" y="5337205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Gerade Verbindung 382">
            <a:extLst>
              <a:ext uri="{FF2B5EF4-FFF2-40B4-BE49-F238E27FC236}">
                <a16:creationId xmlns:a16="http://schemas.microsoft.com/office/drawing/2014/main" id="{4743BED2-D160-F947-B776-DAE0F5D956F8}"/>
              </a:ext>
            </a:extLst>
          </p:cNvPr>
          <p:cNvCxnSpPr/>
          <p:nvPr/>
        </p:nvCxnSpPr>
        <p:spPr>
          <a:xfrm>
            <a:off x="346239" y="6421934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Grafik 384">
            <a:extLst>
              <a:ext uri="{FF2B5EF4-FFF2-40B4-BE49-F238E27FC236}">
                <a16:creationId xmlns:a16="http://schemas.microsoft.com/office/drawing/2014/main" id="{F6531734-0877-6048-941E-1F5452B5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0" y="5505787"/>
            <a:ext cx="317604" cy="317604"/>
          </a:xfrm>
          <a:prstGeom prst="rect">
            <a:avLst/>
          </a:prstGeom>
        </p:spPr>
      </p:pic>
      <p:pic>
        <p:nvPicPr>
          <p:cNvPr id="390" name="Grafik 389">
            <a:extLst>
              <a:ext uri="{FF2B5EF4-FFF2-40B4-BE49-F238E27FC236}">
                <a16:creationId xmlns:a16="http://schemas.microsoft.com/office/drawing/2014/main" id="{3A99C37A-65E8-7E42-8E7E-E41714D0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1" y="6034766"/>
            <a:ext cx="249208" cy="249208"/>
          </a:xfrm>
          <a:prstGeom prst="rect">
            <a:avLst/>
          </a:prstGeom>
        </p:spPr>
      </p:pic>
      <p:pic>
        <p:nvPicPr>
          <p:cNvPr id="400" name="Grafik 399">
            <a:extLst>
              <a:ext uri="{FF2B5EF4-FFF2-40B4-BE49-F238E27FC236}">
                <a16:creationId xmlns:a16="http://schemas.microsoft.com/office/drawing/2014/main" id="{D7A20284-4FA0-AB41-A6E7-8D18AAA8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34" y="5959918"/>
            <a:ext cx="498005" cy="369613"/>
          </a:xfrm>
          <a:prstGeom prst="rect">
            <a:avLst/>
          </a:prstGeom>
        </p:spPr>
      </p:pic>
      <p:pic>
        <p:nvPicPr>
          <p:cNvPr id="402" name="Grafik 401">
            <a:extLst>
              <a:ext uri="{FF2B5EF4-FFF2-40B4-BE49-F238E27FC236}">
                <a16:creationId xmlns:a16="http://schemas.microsoft.com/office/drawing/2014/main" id="{CDD6E3E2-437B-3E43-8CE8-32BD7CB4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338" y="5372580"/>
            <a:ext cx="414745" cy="414745"/>
          </a:xfrm>
          <a:prstGeom prst="rect">
            <a:avLst/>
          </a:prstGeom>
        </p:spPr>
      </p:pic>
      <p:pic>
        <p:nvPicPr>
          <p:cNvPr id="404" name="Grafik 403">
            <a:extLst>
              <a:ext uri="{FF2B5EF4-FFF2-40B4-BE49-F238E27FC236}">
                <a16:creationId xmlns:a16="http://schemas.microsoft.com/office/drawing/2014/main" id="{E5B1D2C3-266B-FE43-9DE2-DAD36DC33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492" y="5462124"/>
            <a:ext cx="485148" cy="325201"/>
          </a:xfrm>
          <a:prstGeom prst="rect">
            <a:avLst/>
          </a:prstGeom>
        </p:spPr>
      </p:pic>
      <p:pic>
        <p:nvPicPr>
          <p:cNvPr id="406" name="Grafik 405">
            <a:extLst>
              <a:ext uri="{FF2B5EF4-FFF2-40B4-BE49-F238E27FC236}">
                <a16:creationId xmlns:a16="http://schemas.microsoft.com/office/drawing/2014/main" id="{76E1F805-B426-EA4A-84B7-B17937A8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589" y="5997922"/>
            <a:ext cx="288703" cy="277426"/>
          </a:xfrm>
          <a:prstGeom prst="rect">
            <a:avLst/>
          </a:prstGeom>
        </p:spPr>
      </p:pic>
      <p:pic>
        <p:nvPicPr>
          <p:cNvPr id="408" name="Grafik 407">
            <a:extLst>
              <a:ext uri="{FF2B5EF4-FFF2-40B4-BE49-F238E27FC236}">
                <a16:creationId xmlns:a16="http://schemas.microsoft.com/office/drawing/2014/main" id="{BB3039F7-72DA-9D43-BB44-75EDB8DF8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178" y="6042563"/>
            <a:ext cx="374552" cy="241411"/>
          </a:xfrm>
          <a:prstGeom prst="rect">
            <a:avLst/>
          </a:prstGeom>
        </p:spPr>
      </p:pic>
      <p:pic>
        <p:nvPicPr>
          <p:cNvPr id="410" name="Grafik 409">
            <a:extLst>
              <a:ext uri="{FF2B5EF4-FFF2-40B4-BE49-F238E27FC236}">
                <a16:creationId xmlns:a16="http://schemas.microsoft.com/office/drawing/2014/main" id="{FA89BEEB-EE91-154E-B46A-3F0CCFA05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587" y="5414409"/>
            <a:ext cx="312885" cy="4425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AE65458-1CEE-FE42-9C5B-9E7AC8F46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0807" y="5504284"/>
            <a:ext cx="162271" cy="284919"/>
          </a:xfrm>
          <a:prstGeom prst="rect">
            <a:avLst/>
          </a:prstGeom>
        </p:spPr>
      </p:pic>
      <p:sp>
        <p:nvSpPr>
          <p:cNvPr id="413" name="Textfeld 412">
            <a:extLst>
              <a:ext uri="{FF2B5EF4-FFF2-40B4-BE49-F238E27FC236}">
                <a16:creationId xmlns:a16="http://schemas.microsoft.com/office/drawing/2014/main" id="{EA9B14B8-1E28-8046-9199-7362A8866307}"/>
              </a:ext>
            </a:extLst>
          </p:cNvPr>
          <p:cNvSpPr txBox="1"/>
          <p:nvPr/>
        </p:nvSpPr>
        <p:spPr>
          <a:xfrm>
            <a:off x="610220" y="5590500"/>
            <a:ext cx="1039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B</a:t>
            </a:r>
            <a:r>
              <a:rPr lang="de-DE" sz="1000" dirty="0"/>
              <a:t>–Buch/Zeitschrift</a:t>
            </a:r>
          </a:p>
        </p:txBody>
      </p:sp>
      <p:sp>
        <p:nvSpPr>
          <p:cNvPr id="415" name="Textfeld 414">
            <a:extLst>
              <a:ext uri="{FF2B5EF4-FFF2-40B4-BE49-F238E27FC236}">
                <a16:creationId xmlns:a16="http://schemas.microsoft.com/office/drawing/2014/main" id="{637E2B09-421B-224F-870C-E9372C704120}"/>
              </a:ext>
            </a:extLst>
          </p:cNvPr>
          <p:cNvSpPr txBox="1"/>
          <p:nvPr/>
        </p:nvSpPr>
        <p:spPr>
          <a:xfrm>
            <a:off x="604169" y="6082426"/>
            <a:ext cx="585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I</a:t>
            </a:r>
            <a:r>
              <a:rPr lang="de-DE" sz="1000" dirty="0"/>
              <a:t>–Internet </a:t>
            </a:r>
          </a:p>
        </p:txBody>
      </p:sp>
      <p:sp>
        <p:nvSpPr>
          <p:cNvPr id="417" name="Textfeld 416">
            <a:extLst>
              <a:ext uri="{FF2B5EF4-FFF2-40B4-BE49-F238E27FC236}">
                <a16:creationId xmlns:a16="http://schemas.microsoft.com/office/drawing/2014/main" id="{24E5C498-9762-204D-BD1B-F7706914AE9C}"/>
              </a:ext>
            </a:extLst>
          </p:cNvPr>
          <p:cNvSpPr txBox="1"/>
          <p:nvPr/>
        </p:nvSpPr>
        <p:spPr>
          <a:xfrm>
            <a:off x="2788083" y="5590500"/>
            <a:ext cx="4415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R</a:t>
            </a:r>
            <a:r>
              <a:rPr lang="de-DE" sz="1000" dirty="0"/>
              <a:t>–Radio </a:t>
            </a:r>
          </a:p>
        </p:txBody>
      </p:sp>
      <p:sp>
        <p:nvSpPr>
          <p:cNvPr id="418" name="Textfeld 417">
            <a:extLst>
              <a:ext uri="{FF2B5EF4-FFF2-40B4-BE49-F238E27FC236}">
                <a16:creationId xmlns:a16="http://schemas.microsoft.com/office/drawing/2014/main" id="{4D3875D2-E5A4-2449-8C87-09AAA482E4D4}"/>
              </a:ext>
            </a:extLst>
          </p:cNvPr>
          <p:cNvSpPr txBox="1"/>
          <p:nvPr/>
        </p:nvSpPr>
        <p:spPr>
          <a:xfrm>
            <a:off x="1851742" y="5587645"/>
            <a:ext cx="5324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H</a:t>
            </a:r>
            <a:r>
              <a:rPr lang="de-DE" sz="1000" dirty="0"/>
              <a:t>–Handy 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81F24920-7EA4-9644-A428-345DC593C39B}"/>
              </a:ext>
            </a:extLst>
          </p:cNvPr>
          <p:cNvSpPr txBox="1"/>
          <p:nvPr/>
        </p:nvSpPr>
        <p:spPr>
          <a:xfrm>
            <a:off x="1600207" y="6086891"/>
            <a:ext cx="686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F</a:t>
            </a:r>
            <a:r>
              <a:rPr lang="de-DE" sz="1000" dirty="0"/>
              <a:t>–Fernseher </a:t>
            </a:r>
          </a:p>
        </p:txBody>
      </p:sp>
      <p:sp>
        <p:nvSpPr>
          <p:cNvPr id="420" name="Textfeld 419">
            <a:extLst>
              <a:ext uri="{FF2B5EF4-FFF2-40B4-BE49-F238E27FC236}">
                <a16:creationId xmlns:a16="http://schemas.microsoft.com/office/drawing/2014/main" id="{F2759192-B02E-CE4B-BAA0-5E3075B9A979}"/>
              </a:ext>
            </a:extLst>
          </p:cNvPr>
          <p:cNvSpPr txBox="1"/>
          <p:nvPr/>
        </p:nvSpPr>
        <p:spPr>
          <a:xfrm>
            <a:off x="2619206" y="6082426"/>
            <a:ext cx="7710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M-</a:t>
            </a:r>
            <a:r>
              <a:rPr lang="de-DE" sz="1000" dirty="0"/>
              <a:t>Musikgerät </a:t>
            </a:r>
          </a:p>
        </p:txBody>
      </p:sp>
      <p:sp>
        <p:nvSpPr>
          <p:cNvPr id="421" name="Textfeld 420">
            <a:extLst>
              <a:ext uri="{FF2B5EF4-FFF2-40B4-BE49-F238E27FC236}">
                <a16:creationId xmlns:a16="http://schemas.microsoft.com/office/drawing/2014/main" id="{FADF8762-9A3C-AB41-9631-2383999F59A5}"/>
              </a:ext>
            </a:extLst>
          </p:cNvPr>
          <p:cNvSpPr txBox="1"/>
          <p:nvPr/>
        </p:nvSpPr>
        <p:spPr>
          <a:xfrm>
            <a:off x="3862860" y="6069231"/>
            <a:ext cx="8187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SK</a:t>
            </a:r>
            <a:r>
              <a:rPr lang="de-DE" sz="1000" dirty="0"/>
              <a:t>-Spielkonsole </a:t>
            </a:r>
          </a:p>
        </p:txBody>
      </p:sp>
      <p:sp>
        <p:nvSpPr>
          <p:cNvPr id="422" name="Textfeld 421">
            <a:extLst>
              <a:ext uri="{FF2B5EF4-FFF2-40B4-BE49-F238E27FC236}">
                <a16:creationId xmlns:a16="http://schemas.microsoft.com/office/drawing/2014/main" id="{BCB5A80E-8173-6A40-9ABF-EDDC6A8C79C5}"/>
              </a:ext>
            </a:extLst>
          </p:cNvPr>
          <p:cNvSpPr txBox="1"/>
          <p:nvPr/>
        </p:nvSpPr>
        <p:spPr>
          <a:xfrm>
            <a:off x="3623479" y="5592464"/>
            <a:ext cx="4504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T</a:t>
            </a:r>
            <a:r>
              <a:rPr lang="de-DE" sz="1000" dirty="0"/>
              <a:t>-Tablet</a:t>
            </a:r>
          </a:p>
        </p:txBody>
      </p:sp>
      <p:sp>
        <p:nvSpPr>
          <p:cNvPr id="423" name="Textfeld 422">
            <a:extLst>
              <a:ext uri="{FF2B5EF4-FFF2-40B4-BE49-F238E27FC236}">
                <a16:creationId xmlns:a16="http://schemas.microsoft.com/office/drawing/2014/main" id="{F5BAE4A1-6F78-F84B-AE78-ECBCE075D7BB}"/>
              </a:ext>
            </a:extLst>
          </p:cNvPr>
          <p:cNvSpPr txBox="1"/>
          <p:nvPr/>
        </p:nvSpPr>
        <p:spPr>
          <a:xfrm>
            <a:off x="4671187" y="558254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C</a:t>
            </a:r>
            <a:r>
              <a:rPr lang="de-DE" sz="1000" dirty="0"/>
              <a:t>-Computer</a:t>
            </a:r>
          </a:p>
        </p:txBody>
      </p:sp>
      <p:cxnSp>
        <p:nvCxnSpPr>
          <p:cNvPr id="425" name="Gerade Verbindung 424">
            <a:extLst>
              <a:ext uri="{FF2B5EF4-FFF2-40B4-BE49-F238E27FC236}">
                <a16:creationId xmlns:a16="http://schemas.microsoft.com/office/drawing/2014/main" id="{A7043F63-3B8C-6F4F-9FE2-9B9A0B6CBA58}"/>
              </a:ext>
            </a:extLst>
          </p:cNvPr>
          <p:cNvCxnSpPr/>
          <p:nvPr/>
        </p:nvCxnSpPr>
        <p:spPr>
          <a:xfrm>
            <a:off x="5352007" y="5494782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Smiley 468">
            <a:extLst>
              <a:ext uri="{FF2B5EF4-FFF2-40B4-BE49-F238E27FC236}">
                <a16:creationId xmlns:a16="http://schemas.microsoft.com/office/drawing/2014/main" id="{B1B4443B-3ACF-8244-A673-DDAE30C3A90E}"/>
              </a:ext>
            </a:extLst>
          </p:cNvPr>
          <p:cNvSpPr/>
          <p:nvPr/>
        </p:nvSpPr>
        <p:spPr>
          <a:xfrm>
            <a:off x="5453253" y="5511218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0" name="Smiley 469">
            <a:extLst>
              <a:ext uri="{FF2B5EF4-FFF2-40B4-BE49-F238E27FC236}">
                <a16:creationId xmlns:a16="http://schemas.microsoft.com/office/drawing/2014/main" id="{E0C9081C-A3A6-6B42-8113-BCEA9B88011B}"/>
              </a:ext>
            </a:extLst>
          </p:cNvPr>
          <p:cNvSpPr/>
          <p:nvPr/>
        </p:nvSpPr>
        <p:spPr>
          <a:xfrm>
            <a:off x="5453253" y="5996583"/>
            <a:ext cx="213220" cy="19532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4C32F3DD-2E06-AE4E-9FC4-C6B746D917E4}"/>
              </a:ext>
            </a:extLst>
          </p:cNvPr>
          <p:cNvGrpSpPr/>
          <p:nvPr/>
        </p:nvGrpSpPr>
        <p:grpSpPr>
          <a:xfrm>
            <a:off x="6301722" y="5507965"/>
            <a:ext cx="213220" cy="195327"/>
            <a:chOff x="6142778" y="5588474"/>
            <a:chExt cx="295879" cy="271050"/>
          </a:xfrm>
        </p:grpSpPr>
        <p:sp>
          <p:nvSpPr>
            <p:cNvPr id="471" name="Smiley 470">
              <a:extLst>
                <a:ext uri="{FF2B5EF4-FFF2-40B4-BE49-F238E27FC236}">
                  <a16:creationId xmlns:a16="http://schemas.microsoft.com/office/drawing/2014/main" id="{A609BEF5-D548-814F-A0A4-1E7BDFD5298A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Abgerundetes Rechteck 473">
              <a:extLst>
                <a:ext uri="{FF2B5EF4-FFF2-40B4-BE49-F238E27FC236}">
                  <a16:creationId xmlns:a16="http://schemas.microsoft.com/office/drawing/2014/main" id="{7E44AC73-DA35-9642-B688-1BC90A5421C7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Textfeld 472">
              <a:extLst>
                <a:ext uri="{FF2B5EF4-FFF2-40B4-BE49-F238E27FC236}">
                  <a16:creationId xmlns:a16="http://schemas.microsoft.com/office/drawing/2014/main" id="{ECE2A09A-98F8-DF41-BF77-6473ED828165}"/>
                </a:ext>
              </a:extLst>
            </p:cNvPr>
            <p:cNvSpPr txBox="1"/>
            <p:nvPr/>
          </p:nvSpPr>
          <p:spPr>
            <a:xfrm rot="5400000">
              <a:off x="6231304" y="5650711"/>
              <a:ext cx="131243" cy="2562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477" name="Gewitterblitz 476">
            <a:extLst>
              <a:ext uri="{FF2B5EF4-FFF2-40B4-BE49-F238E27FC236}">
                <a16:creationId xmlns:a16="http://schemas.microsoft.com/office/drawing/2014/main" id="{A05048B8-0A6D-4240-805E-0420111DD4B8}"/>
              </a:ext>
            </a:extLst>
          </p:cNvPr>
          <p:cNvSpPr/>
          <p:nvPr/>
        </p:nvSpPr>
        <p:spPr>
          <a:xfrm rot="1686730">
            <a:off x="6290181" y="5987139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8" name="Textfeld 477">
            <a:extLst>
              <a:ext uri="{FF2B5EF4-FFF2-40B4-BE49-F238E27FC236}">
                <a16:creationId xmlns:a16="http://schemas.microsoft.com/office/drawing/2014/main" id="{00C7112C-32BE-A748-BC36-A82FEF72CC90}"/>
              </a:ext>
            </a:extLst>
          </p:cNvPr>
          <p:cNvSpPr txBox="1"/>
          <p:nvPr/>
        </p:nvSpPr>
        <p:spPr>
          <a:xfrm>
            <a:off x="5699892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entspannt</a:t>
            </a:r>
          </a:p>
        </p:txBody>
      </p:sp>
      <p:sp>
        <p:nvSpPr>
          <p:cNvPr id="479" name="Textfeld 478">
            <a:extLst>
              <a:ext uri="{FF2B5EF4-FFF2-40B4-BE49-F238E27FC236}">
                <a16:creationId xmlns:a16="http://schemas.microsoft.com/office/drawing/2014/main" id="{B229AAA6-7A37-A34F-9F44-83167814ECE4}"/>
              </a:ext>
            </a:extLst>
          </p:cNvPr>
          <p:cNvSpPr txBox="1"/>
          <p:nvPr/>
        </p:nvSpPr>
        <p:spPr>
          <a:xfrm>
            <a:off x="5702362" y="6012788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traurig</a:t>
            </a:r>
          </a:p>
        </p:txBody>
      </p:sp>
      <p:sp>
        <p:nvSpPr>
          <p:cNvPr id="480" name="Textfeld 479">
            <a:extLst>
              <a:ext uri="{FF2B5EF4-FFF2-40B4-BE49-F238E27FC236}">
                <a16:creationId xmlns:a16="http://schemas.microsoft.com/office/drawing/2014/main" id="{7C7EAE66-4167-6040-A0FB-0A05DD3CA7B7}"/>
              </a:ext>
            </a:extLst>
          </p:cNvPr>
          <p:cNvSpPr txBox="1"/>
          <p:nvPr/>
        </p:nvSpPr>
        <p:spPr>
          <a:xfrm>
            <a:off x="6550848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fröhlich</a:t>
            </a: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2F2375D9-8E29-214F-AA5B-00D288161647}"/>
              </a:ext>
            </a:extLst>
          </p:cNvPr>
          <p:cNvSpPr txBox="1"/>
          <p:nvPr/>
        </p:nvSpPr>
        <p:spPr>
          <a:xfrm>
            <a:off x="6474430" y="601730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gestresst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426BC65-761E-D44E-9446-4146378C06C1}"/>
              </a:ext>
            </a:extLst>
          </p:cNvPr>
          <p:cNvGrpSpPr/>
          <p:nvPr/>
        </p:nvGrpSpPr>
        <p:grpSpPr>
          <a:xfrm>
            <a:off x="244134" y="5077750"/>
            <a:ext cx="7346851" cy="285793"/>
            <a:chOff x="244134" y="5096038"/>
            <a:chExt cx="7346851" cy="285793"/>
          </a:xfrm>
        </p:grpSpPr>
        <p:sp>
          <p:nvSpPr>
            <p:cNvPr id="386" name="Textfeld 385">
              <a:extLst>
                <a:ext uri="{FF2B5EF4-FFF2-40B4-BE49-F238E27FC236}">
                  <a16:creationId xmlns:a16="http://schemas.microsoft.com/office/drawing/2014/main" id="{F6657037-636D-DF47-BD70-1DFF49D15B54}"/>
                </a:ext>
              </a:extLst>
            </p:cNvPr>
            <p:cNvSpPr txBox="1"/>
            <p:nvPr/>
          </p:nvSpPr>
          <p:spPr>
            <a:xfrm>
              <a:off x="244134" y="5097971"/>
              <a:ext cx="7200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Medien:</a:t>
              </a:r>
            </a:p>
          </p:txBody>
        </p:sp>
        <p:sp>
          <p:nvSpPr>
            <p:cNvPr id="426" name="Textfeld 425">
              <a:extLst>
                <a:ext uri="{FF2B5EF4-FFF2-40B4-BE49-F238E27FC236}">
                  <a16:creationId xmlns:a16="http://schemas.microsoft.com/office/drawing/2014/main" id="{C513A562-2DA8-2F48-81D5-B5B9F72F8FFD}"/>
                </a:ext>
              </a:extLst>
            </p:cNvPr>
            <p:cNvSpPr txBox="1"/>
            <p:nvPr/>
          </p:nvSpPr>
          <p:spPr>
            <a:xfrm>
              <a:off x="5357539" y="5104832"/>
              <a:ext cx="1389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Wie </a:t>
              </a:r>
              <a:r>
                <a:rPr lang="de-DE" sz="1200" dirty="0"/>
                <a:t>fühlst du dich</a:t>
              </a:r>
              <a:r>
                <a:rPr lang="de-DE" sz="1200" b="1" dirty="0"/>
                <a:t>?</a:t>
              </a:r>
            </a:p>
          </p:txBody>
        </p:sp>
        <p:sp>
          <p:nvSpPr>
            <p:cNvPr id="482" name="Textfeld 481">
              <a:extLst>
                <a:ext uri="{FF2B5EF4-FFF2-40B4-BE49-F238E27FC236}">
                  <a16:creationId xmlns:a16="http://schemas.microsoft.com/office/drawing/2014/main" id="{B702744A-96DB-7D4C-9278-7A7BA3EB629E}"/>
                </a:ext>
              </a:extLst>
            </p:cNvPr>
            <p:cNvSpPr txBox="1"/>
            <p:nvPr/>
          </p:nvSpPr>
          <p:spPr>
            <a:xfrm>
              <a:off x="7124895" y="5096038"/>
              <a:ext cx="466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Zeit:</a:t>
              </a:r>
            </a:p>
          </p:txBody>
        </p:sp>
      </p:grpSp>
      <p:cxnSp>
        <p:nvCxnSpPr>
          <p:cNvPr id="483" name="Gerade Verbindung 482">
            <a:extLst>
              <a:ext uri="{FF2B5EF4-FFF2-40B4-BE49-F238E27FC236}">
                <a16:creationId xmlns:a16="http://schemas.microsoft.com/office/drawing/2014/main" id="{F2302D3E-336B-B141-A6A7-57979A13D47E}"/>
              </a:ext>
            </a:extLst>
          </p:cNvPr>
          <p:cNvCxnSpPr/>
          <p:nvPr/>
        </p:nvCxnSpPr>
        <p:spPr>
          <a:xfrm>
            <a:off x="7049260" y="5481696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8" name="Gruppieren 207">
            <a:extLst>
              <a:ext uri="{FF2B5EF4-FFF2-40B4-BE49-F238E27FC236}">
                <a16:creationId xmlns:a16="http://schemas.microsoft.com/office/drawing/2014/main" id="{CD6CEB6F-F0BA-BD4B-A498-284F2C064C7D}"/>
              </a:ext>
            </a:extLst>
          </p:cNvPr>
          <p:cNvGrpSpPr/>
          <p:nvPr/>
        </p:nvGrpSpPr>
        <p:grpSpPr>
          <a:xfrm>
            <a:off x="7214482" y="5523991"/>
            <a:ext cx="286916" cy="286916"/>
            <a:chOff x="1472953" y="3806542"/>
            <a:chExt cx="227832" cy="227832"/>
          </a:xfrm>
        </p:grpSpPr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B25A862B-E53D-6348-8D4F-833F739D87A7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218" name="Gerade Verbindung 217">
              <a:extLst>
                <a:ext uri="{FF2B5EF4-FFF2-40B4-BE49-F238E27FC236}">
                  <a16:creationId xmlns:a16="http://schemas.microsoft.com/office/drawing/2014/main" id="{2CDABB20-DDCC-C94A-A6AE-D1B27D046DE1}"/>
                </a:ext>
              </a:extLst>
            </p:cNvPr>
            <p:cNvCxnSpPr>
              <a:endCxn id="217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Gerade Verbindung 218">
              <a:extLst>
                <a:ext uri="{FF2B5EF4-FFF2-40B4-BE49-F238E27FC236}">
                  <a16:creationId xmlns:a16="http://schemas.microsoft.com/office/drawing/2014/main" id="{70600EFB-78FC-3844-A162-F8682519C52A}"/>
                </a:ext>
              </a:extLst>
            </p:cNvPr>
            <p:cNvCxnSpPr>
              <a:stCxn id="217" idx="2"/>
              <a:endCxn id="217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9B9C979E-1C1E-0641-B29D-9AB1FF699DA0}"/>
              </a:ext>
            </a:extLst>
          </p:cNvPr>
          <p:cNvGrpSpPr/>
          <p:nvPr/>
        </p:nvGrpSpPr>
        <p:grpSpPr>
          <a:xfrm>
            <a:off x="7366719" y="5556820"/>
            <a:ext cx="101112" cy="96138"/>
            <a:chOff x="7366719" y="5471092"/>
            <a:chExt cx="101112" cy="96138"/>
          </a:xfrm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F9B94C2C-1A3C-3445-97AF-F890849319B5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Gerade Verbindung 220">
              <a:extLst>
                <a:ext uri="{FF2B5EF4-FFF2-40B4-BE49-F238E27FC236}">
                  <a16:creationId xmlns:a16="http://schemas.microsoft.com/office/drawing/2014/main" id="{DE9FC420-C95D-D24E-8F81-2D5E0CA930CE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 Verbindung 221">
              <a:extLst>
                <a:ext uri="{FF2B5EF4-FFF2-40B4-BE49-F238E27FC236}">
                  <a16:creationId xmlns:a16="http://schemas.microsoft.com/office/drawing/2014/main" id="{5BD7C3E0-148F-5141-9283-B756530522D2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Gerade Verbindung 243">
              <a:extLst>
                <a:ext uri="{FF2B5EF4-FFF2-40B4-BE49-F238E27FC236}">
                  <a16:creationId xmlns:a16="http://schemas.microsoft.com/office/drawing/2014/main" id="{7239C679-3218-0D49-9A92-C5407945F19B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" name="Textfeld 244">
            <a:extLst>
              <a:ext uri="{FF2B5EF4-FFF2-40B4-BE49-F238E27FC236}">
                <a16:creationId xmlns:a16="http://schemas.microsoft.com/office/drawing/2014/main" id="{EE6D7535-AC68-2244-8AB2-074C692559FF}"/>
              </a:ext>
            </a:extLst>
          </p:cNvPr>
          <p:cNvSpPr txBox="1"/>
          <p:nvPr/>
        </p:nvSpPr>
        <p:spPr>
          <a:xfrm>
            <a:off x="7555239" y="5559762"/>
            <a:ext cx="7674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Viertel-Stunde</a:t>
            </a:r>
          </a:p>
        </p:txBody>
      </p:sp>
      <p:grpSp>
        <p:nvGrpSpPr>
          <p:cNvPr id="246" name="Gruppieren 245">
            <a:extLst>
              <a:ext uri="{FF2B5EF4-FFF2-40B4-BE49-F238E27FC236}">
                <a16:creationId xmlns:a16="http://schemas.microsoft.com/office/drawing/2014/main" id="{EC483F72-59BD-4847-9E9D-7EA269E2D392}"/>
              </a:ext>
            </a:extLst>
          </p:cNvPr>
          <p:cNvGrpSpPr/>
          <p:nvPr/>
        </p:nvGrpSpPr>
        <p:grpSpPr>
          <a:xfrm>
            <a:off x="7214482" y="5984478"/>
            <a:ext cx="286916" cy="286916"/>
            <a:chOff x="1472953" y="3806542"/>
            <a:chExt cx="227832" cy="227832"/>
          </a:xfrm>
        </p:grpSpPr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6DAC0FB2-A096-0D45-B6C3-399964C2A773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256" name="Gerade Verbindung 255">
              <a:extLst>
                <a:ext uri="{FF2B5EF4-FFF2-40B4-BE49-F238E27FC236}">
                  <a16:creationId xmlns:a16="http://schemas.microsoft.com/office/drawing/2014/main" id="{2EAB1EBA-049B-A542-911B-CEB4E90F044C}"/>
                </a:ext>
              </a:extLst>
            </p:cNvPr>
            <p:cNvCxnSpPr>
              <a:endCxn id="247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Gerade Verbindung 256">
              <a:extLst>
                <a:ext uri="{FF2B5EF4-FFF2-40B4-BE49-F238E27FC236}">
                  <a16:creationId xmlns:a16="http://schemas.microsoft.com/office/drawing/2014/main" id="{7B2190C3-D18A-9045-B3E9-E5D3014BB66E}"/>
                </a:ext>
              </a:extLst>
            </p:cNvPr>
            <p:cNvCxnSpPr>
              <a:stCxn id="247" idx="2"/>
              <a:endCxn id="247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EEE6F4DE-DE52-E24E-8E8E-B199B062EF9E}"/>
              </a:ext>
            </a:extLst>
          </p:cNvPr>
          <p:cNvGrpSpPr/>
          <p:nvPr/>
        </p:nvGrpSpPr>
        <p:grpSpPr>
          <a:xfrm>
            <a:off x="7364125" y="6015193"/>
            <a:ext cx="101112" cy="96138"/>
            <a:chOff x="7366719" y="5471092"/>
            <a:chExt cx="101112" cy="96138"/>
          </a:xfrm>
        </p:grpSpPr>
        <p:cxnSp>
          <p:nvCxnSpPr>
            <p:cNvPr id="259" name="Gerade Verbindung 258">
              <a:extLst>
                <a:ext uri="{FF2B5EF4-FFF2-40B4-BE49-F238E27FC236}">
                  <a16:creationId xmlns:a16="http://schemas.microsoft.com/office/drawing/2014/main" id="{66E8B900-4E0F-4646-8F5B-3CAFF3C7A8B9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Gerade Verbindung 259">
              <a:extLst>
                <a:ext uri="{FF2B5EF4-FFF2-40B4-BE49-F238E27FC236}">
                  <a16:creationId xmlns:a16="http://schemas.microsoft.com/office/drawing/2014/main" id="{3EC62923-31AA-D54C-9D33-C7A38BCAA25A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Gerade Verbindung 260">
              <a:extLst>
                <a:ext uri="{FF2B5EF4-FFF2-40B4-BE49-F238E27FC236}">
                  <a16:creationId xmlns:a16="http://schemas.microsoft.com/office/drawing/2014/main" id="{18B059EB-859E-3A41-A746-362D456C3872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Gerade Verbindung 261">
              <a:extLst>
                <a:ext uri="{FF2B5EF4-FFF2-40B4-BE49-F238E27FC236}">
                  <a16:creationId xmlns:a16="http://schemas.microsoft.com/office/drawing/2014/main" id="{65EA1175-D55B-1645-BCFF-65170DDAEA4C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51FEFFBA-15EE-174B-A81A-8DF6D6C83D90}"/>
              </a:ext>
            </a:extLst>
          </p:cNvPr>
          <p:cNvGrpSpPr/>
          <p:nvPr/>
        </p:nvGrpSpPr>
        <p:grpSpPr>
          <a:xfrm rot="5400000">
            <a:off x="7364232" y="6144114"/>
            <a:ext cx="101112" cy="96138"/>
            <a:chOff x="7366719" y="5471092"/>
            <a:chExt cx="101112" cy="96138"/>
          </a:xfrm>
        </p:grpSpPr>
        <p:cxnSp>
          <p:nvCxnSpPr>
            <p:cNvPr id="264" name="Gerade Verbindung 263">
              <a:extLst>
                <a:ext uri="{FF2B5EF4-FFF2-40B4-BE49-F238E27FC236}">
                  <a16:creationId xmlns:a16="http://schemas.microsoft.com/office/drawing/2014/main" id="{7A1FD479-0A68-864C-9355-647D3FE2694B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Gerade Verbindung 264">
              <a:extLst>
                <a:ext uri="{FF2B5EF4-FFF2-40B4-BE49-F238E27FC236}">
                  <a16:creationId xmlns:a16="http://schemas.microsoft.com/office/drawing/2014/main" id="{8392F219-AA5F-A740-B30C-29462447BCF1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Gerade Verbindung 265">
              <a:extLst>
                <a:ext uri="{FF2B5EF4-FFF2-40B4-BE49-F238E27FC236}">
                  <a16:creationId xmlns:a16="http://schemas.microsoft.com/office/drawing/2014/main" id="{F29993AF-EBFB-DC45-8B9A-758FE4F892C2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Gerade Verbindung 266">
              <a:extLst>
                <a:ext uri="{FF2B5EF4-FFF2-40B4-BE49-F238E27FC236}">
                  <a16:creationId xmlns:a16="http://schemas.microsoft.com/office/drawing/2014/main" id="{C0A75454-8202-CB49-8A0F-51AC886D2B5F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8" name="Textfeld 267">
            <a:extLst>
              <a:ext uri="{FF2B5EF4-FFF2-40B4-BE49-F238E27FC236}">
                <a16:creationId xmlns:a16="http://schemas.microsoft.com/office/drawing/2014/main" id="{55B9BEA8-3C48-BF46-AA8E-D4B10DB61361}"/>
              </a:ext>
            </a:extLst>
          </p:cNvPr>
          <p:cNvSpPr txBox="1"/>
          <p:nvPr/>
        </p:nvSpPr>
        <p:spPr>
          <a:xfrm>
            <a:off x="7551798" y="6047416"/>
            <a:ext cx="74362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Halbe-Stunde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238882D-51CC-D841-A90A-2CD56108038D}"/>
              </a:ext>
            </a:extLst>
          </p:cNvPr>
          <p:cNvGrpSpPr/>
          <p:nvPr/>
        </p:nvGrpSpPr>
        <p:grpSpPr>
          <a:xfrm>
            <a:off x="8514492" y="5435664"/>
            <a:ext cx="102718" cy="102718"/>
            <a:chOff x="8645115" y="5392799"/>
            <a:chExt cx="151667" cy="151667"/>
          </a:xfrm>
        </p:grpSpPr>
        <p:grpSp>
          <p:nvGrpSpPr>
            <p:cNvPr id="269" name="Gruppieren 268">
              <a:extLst>
                <a:ext uri="{FF2B5EF4-FFF2-40B4-BE49-F238E27FC236}">
                  <a16:creationId xmlns:a16="http://schemas.microsoft.com/office/drawing/2014/main" id="{1EFCD8D0-052D-5545-9660-9DD27B1FA578}"/>
                </a:ext>
              </a:extLst>
            </p:cNvPr>
            <p:cNvGrpSpPr/>
            <p:nvPr/>
          </p:nvGrpSpPr>
          <p:grpSpPr>
            <a:xfrm>
              <a:off x="8645115" y="5392799"/>
              <a:ext cx="151667" cy="151667"/>
              <a:chOff x="1472953" y="3806542"/>
              <a:chExt cx="227832" cy="227832"/>
            </a:xfrm>
          </p:grpSpPr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EFC39EF7-A492-4041-BCA3-6A69ABE8A59D}"/>
                  </a:ext>
                </a:extLst>
              </p:cNvPr>
              <p:cNvSpPr/>
              <p:nvPr/>
            </p:nvSpPr>
            <p:spPr>
              <a:xfrm>
                <a:off x="1472953" y="3806542"/>
                <a:ext cx="227832" cy="2278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271" name="Gerade Verbindung 270">
                <a:extLst>
                  <a:ext uri="{FF2B5EF4-FFF2-40B4-BE49-F238E27FC236}">
                    <a16:creationId xmlns:a16="http://schemas.microsoft.com/office/drawing/2014/main" id="{28822B37-8285-5B41-BCD2-CBE2481D8841}"/>
                  </a:ext>
                </a:extLst>
              </p:cNvPr>
              <p:cNvCxnSpPr>
                <a:endCxn id="270" idx="4"/>
              </p:cNvCxnSpPr>
              <p:nvPr/>
            </p:nvCxnSpPr>
            <p:spPr>
              <a:xfrm>
                <a:off x="1586869" y="3806542"/>
                <a:ext cx="0" cy="2278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Gerade Verbindung 271">
                <a:extLst>
                  <a:ext uri="{FF2B5EF4-FFF2-40B4-BE49-F238E27FC236}">
                    <a16:creationId xmlns:a16="http://schemas.microsoft.com/office/drawing/2014/main" id="{6F2934FF-F101-354A-8842-3A2565DB132E}"/>
                  </a:ext>
                </a:extLst>
              </p:cNvPr>
              <p:cNvCxnSpPr>
                <a:stCxn id="270" idx="2"/>
                <a:endCxn id="270" idx="6"/>
              </p:cNvCxnSpPr>
              <p:nvPr/>
            </p:nvCxnSpPr>
            <p:spPr>
              <a:xfrm>
                <a:off x="1472953" y="3920458"/>
                <a:ext cx="22783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uppieren 272">
              <a:extLst>
                <a:ext uri="{FF2B5EF4-FFF2-40B4-BE49-F238E27FC236}">
                  <a16:creationId xmlns:a16="http://schemas.microsoft.com/office/drawing/2014/main" id="{C87640E2-9533-394F-A163-60BC1AD2F820}"/>
                </a:ext>
              </a:extLst>
            </p:cNvPr>
            <p:cNvGrpSpPr/>
            <p:nvPr/>
          </p:nvGrpSpPr>
          <p:grpSpPr>
            <a:xfrm>
              <a:off x="8724676" y="5410164"/>
              <a:ext cx="53449" cy="50820"/>
              <a:chOff x="7366719" y="5471092"/>
              <a:chExt cx="101112" cy="96138"/>
            </a:xfrm>
          </p:grpSpPr>
          <p:cxnSp>
            <p:nvCxnSpPr>
              <p:cNvPr id="274" name="Gerade Verbindung 273">
                <a:extLst>
                  <a:ext uri="{FF2B5EF4-FFF2-40B4-BE49-F238E27FC236}">
                    <a16:creationId xmlns:a16="http://schemas.microsoft.com/office/drawing/2014/main" id="{620F164E-8DFF-7942-B2B3-EDCEADE52C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Gerade Verbindung 274">
                <a:extLst>
                  <a:ext uri="{FF2B5EF4-FFF2-40B4-BE49-F238E27FC236}">
                    <a16:creationId xmlns:a16="http://schemas.microsoft.com/office/drawing/2014/main" id="{7CCC8914-68FD-2142-A18A-A0A6BD678A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Gerade Verbindung 275">
                <a:extLst>
                  <a:ext uri="{FF2B5EF4-FFF2-40B4-BE49-F238E27FC236}">
                    <a16:creationId xmlns:a16="http://schemas.microsoft.com/office/drawing/2014/main" id="{D9F97E8B-223B-9040-8BCC-B0DC43CF43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Gerade Verbindung 276">
                <a:extLst>
                  <a:ext uri="{FF2B5EF4-FFF2-40B4-BE49-F238E27FC236}">
                    <a16:creationId xmlns:a16="http://schemas.microsoft.com/office/drawing/2014/main" id="{8D410D2F-7BAD-8D44-9548-EC39270304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Gruppieren 277">
              <a:extLst>
                <a:ext uri="{FF2B5EF4-FFF2-40B4-BE49-F238E27FC236}">
                  <a16:creationId xmlns:a16="http://schemas.microsoft.com/office/drawing/2014/main" id="{FBC6B745-8149-3040-9149-0D71DF6461B1}"/>
                </a:ext>
              </a:extLst>
            </p:cNvPr>
            <p:cNvGrpSpPr/>
            <p:nvPr/>
          </p:nvGrpSpPr>
          <p:grpSpPr>
            <a:xfrm rot="5400000">
              <a:off x="8725958" y="5481185"/>
              <a:ext cx="53449" cy="50820"/>
              <a:chOff x="7366719" y="5471092"/>
              <a:chExt cx="101112" cy="96138"/>
            </a:xfrm>
          </p:grpSpPr>
          <p:cxnSp>
            <p:nvCxnSpPr>
              <p:cNvPr id="279" name="Gerade Verbindung 278">
                <a:extLst>
                  <a:ext uri="{FF2B5EF4-FFF2-40B4-BE49-F238E27FC236}">
                    <a16:creationId xmlns:a16="http://schemas.microsoft.com/office/drawing/2014/main" id="{079500B5-16CF-1445-9853-4E7D04006A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Gerade Verbindung 279">
                <a:extLst>
                  <a:ext uri="{FF2B5EF4-FFF2-40B4-BE49-F238E27FC236}">
                    <a16:creationId xmlns:a16="http://schemas.microsoft.com/office/drawing/2014/main" id="{9BCE313B-B94C-3645-9B62-FCB05CACB7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Gerade Verbindung 280">
                <a:extLst>
                  <a:ext uri="{FF2B5EF4-FFF2-40B4-BE49-F238E27FC236}">
                    <a16:creationId xmlns:a16="http://schemas.microsoft.com/office/drawing/2014/main" id="{BF26A537-A656-F042-B244-00F619E3C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Gerade Verbindung 281">
                <a:extLst>
                  <a:ext uri="{FF2B5EF4-FFF2-40B4-BE49-F238E27FC236}">
                    <a16:creationId xmlns:a16="http://schemas.microsoft.com/office/drawing/2014/main" id="{2D56F34E-10CB-3C4D-8857-3317931855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3" name="Gruppieren 282">
              <a:extLst>
                <a:ext uri="{FF2B5EF4-FFF2-40B4-BE49-F238E27FC236}">
                  <a16:creationId xmlns:a16="http://schemas.microsoft.com/office/drawing/2014/main" id="{CCCD1AFC-948F-1D46-86AC-9C5091FB3384}"/>
                </a:ext>
              </a:extLst>
            </p:cNvPr>
            <p:cNvGrpSpPr/>
            <p:nvPr/>
          </p:nvGrpSpPr>
          <p:grpSpPr>
            <a:xfrm rot="15333854">
              <a:off x="8664343" y="5413040"/>
              <a:ext cx="53449" cy="50820"/>
              <a:chOff x="7366719" y="5471092"/>
              <a:chExt cx="101112" cy="96138"/>
            </a:xfrm>
          </p:grpSpPr>
          <p:cxnSp>
            <p:nvCxnSpPr>
              <p:cNvPr id="284" name="Gerade Verbindung 283">
                <a:extLst>
                  <a:ext uri="{FF2B5EF4-FFF2-40B4-BE49-F238E27FC236}">
                    <a16:creationId xmlns:a16="http://schemas.microsoft.com/office/drawing/2014/main" id="{ED6C178F-92AE-FB4C-A938-F2662522A2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Gerade Verbindung 284">
                <a:extLst>
                  <a:ext uri="{FF2B5EF4-FFF2-40B4-BE49-F238E27FC236}">
                    <a16:creationId xmlns:a16="http://schemas.microsoft.com/office/drawing/2014/main" id="{E1F62B19-1EDE-F448-99C4-82F3E5BE27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Gerade Verbindung 319">
                <a:extLst>
                  <a:ext uri="{FF2B5EF4-FFF2-40B4-BE49-F238E27FC236}">
                    <a16:creationId xmlns:a16="http://schemas.microsoft.com/office/drawing/2014/main" id="{361CDB7E-E385-6747-A518-E6A8A429FA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Gerade Verbindung 323">
                <a:extLst>
                  <a:ext uri="{FF2B5EF4-FFF2-40B4-BE49-F238E27FC236}">
                    <a16:creationId xmlns:a16="http://schemas.microsoft.com/office/drawing/2014/main" id="{B851A34C-3DE1-D842-9264-7831481973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1" name="Gruppieren 330">
              <a:extLst>
                <a:ext uri="{FF2B5EF4-FFF2-40B4-BE49-F238E27FC236}">
                  <a16:creationId xmlns:a16="http://schemas.microsoft.com/office/drawing/2014/main" id="{DD70E3F5-C843-3E45-B07D-6BBA261E71F0}"/>
                </a:ext>
              </a:extLst>
            </p:cNvPr>
            <p:cNvGrpSpPr/>
            <p:nvPr/>
          </p:nvGrpSpPr>
          <p:grpSpPr>
            <a:xfrm rot="10073465">
              <a:off x="8666627" y="5475378"/>
              <a:ext cx="53449" cy="50820"/>
              <a:chOff x="7366719" y="5471092"/>
              <a:chExt cx="101112" cy="96138"/>
            </a:xfrm>
          </p:grpSpPr>
          <p:cxnSp>
            <p:nvCxnSpPr>
              <p:cNvPr id="332" name="Gerade Verbindung 331">
                <a:extLst>
                  <a:ext uri="{FF2B5EF4-FFF2-40B4-BE49-F238E27FC236}">
                    <a16:creationId xmlns:a16="http://schemas.microsoft.com/office/drawing/2014/main" id="{62F09AAE-0A62-114E-B9D7-B8E5FD98E7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Gerade Verbindung 332">
                <a:extLst>
                  <a:ext uri="{FF2B5EF4-FFF2-40B4-BE49-F238E27FC236}">
                    <a16:creationId xmlns:a16="http://schemas.microsoft.com/office/drawing/2014/main" id="{B00519A7-C3AB-9041-8F7F-CA17663A02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Gerade Verbindung 333">
                <a:extLst>
                  <a:ext uri="{FF2B5EF4-FFF2-40B4-BE49-F238E27FC236}">
                    <a16:creationId xmlns:a16="http://schemas.microsoft.com/office/drawing/2014/main" id="{483E84D1-53B6-3E4E-BD57-D55C590DB3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Gerade Verbindung 343">
                <a:extLst>
                  <a:ext uri="{FF2B5EF4-FFF2-40B4-BE49-F238E27FC236}">
                    <a16:creationId xmlns:a16="http://schemas.microsoft.com/office/drawing/2014/main" id="{CEAC8803-6646-7E42-934F-734583D4C8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0" name="Gruppieren 349">
            <a:extLst>
              <a:ext uri="{FF2B5EF4-FFF2-40B4-BE49-F238E27FC236}">
                <a16:creationId xmlns:a16="http://schemas.microsoft.com/office/drawing/2014/main" id="{465E4B69-8E47-CB44-B419-327235257684}"/>
              </a:ext>
            </a:extLst>
          </p:cNvPr>
          <p:cNvGrpSpPr/>
          <p:nvPr/>
        </p:nvGrpSpPr>
        <p:grpSpPr>
          <a:xfrm>
            <a:off x="8516494" y="5573775"/>
            <a:ext cx="102718" cy="102718"/>
            <a:chOff x="8645115" y="5392799"/>
            <a:chExt cx="151667" cy="151667"/>
          </a:xfrm>
        </p:grpSpPr>
        <p:grpSp>
          <p:nvGrpSpPr>
            <p:cNvPr id="373" name="Gruppieren 372">
              <a:extLst>
                <a:ext uri="{FF2B5EF4-FFF2-40B4-BE49-F238E27FC236}">
                  <a16:creationId xmlns:a16="http://schemas.microsoft.com/office/drawing/2014/main" id="{EB39EE88-F780-E949-A509-0306AEB25D60}"/>
                </a:ext>
              </a:extLst>
            </p:cNvPr>
            <p:cNvGrpSpPr/>
            <p:nvPr/>
          </p:nvGrpSpPr>
          <p:grpSpPr>
            <a:xfrm>
              <a:off x="8645115" y="5392799"/>
              <a:ext cx="151667" cy="151667"/>
              <a:chOff x="1472953" y="3806542"/>
              <a:chExt cx="227832" cy="227832"/>
            </a:xfrm>
          </p:grpSpPr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0A6EECC1-6FBC-B244-ACD2-A91BD0EB61CF}"/>
                  </a:ext>
                </a:extLst>
              </p:cNvPr>
              <p:cNvSpPr/>
              <p:nvPr/>
            </p:nvSpPr>
            <p:spPr>
              <a:xfrm>
                <a:off x="1472953" y="3806542"/>
                <a:ext cx="227832" cy="2278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414" name="Gerade Verbindung 413">
                <a:extLst>
                  <a:ext uri="{FF2B5EF4-FFF2-40B4-BE49-F238E27FC236}">
                    <a16:creationId xmlns:a16="http://schemas.microsoft.com/office/drawing/2014/main" id="{82594067-4ECE-2C40-99F5-2D58661889D9}"/>
                  </a:ext>
                </a:extLst>
              </p:cNvPr>
              <p:cNvCxnSpPr>
                <a:endCxn id="411" idx="4"/>
              </p:cNvCxnSpPr>
              <p:nvPr/>
            </p:nvCxnSpPr>
            <p:spPr>
              <a:xfrm>
                <a:off x="1586869" y="3806542"/>
                <a:ext cx="0" cy="2278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Gerade Verbindung 415">
                <a:extLst>
                  <a:ext uri="{FF2B5EF4-FFF2-40B4-BE49-F238E27FC236}">
                    <a16:creationId xmlns:a16="http://schemas.microsoft.com/office/drawing/2014/main" id="{FF03C96C-A142-A842-89E7-2494518AF027}"/>
                  </a:ext>
                </a:extLst>
              </p:cNvPr>
              <p:cNvCxnSpPr>
                <a:stCxn id="411" idx="2"/>
                <a:endCxn id="411" idx="6"/>
              </p:cNvCxnSpPr>
              <p:nvPr/>
            </p:nvCxnSpPr>
            <p:spPr>
              <a:xfrm>
                <a:off x="1472953" y="3920458"/>
                <a:ext cx="22783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4" name="Gruppieren 373">
              <a:extLst>
                <a:ext uri="{FF2B5EF4-FFF2-40B4-BE49-F238E27FC236}">
                  <a16:creationId xmlns:a16="http://schemas.microsoft.com/office/drawing/2014/main" id="{C4E24F0D-8113-D04A-A806-A6A6F68F1E7C}"/>
                </a:ext>
              </a:extLst>
            </p:cNvPr>
            <p:cNvGrpSpPr/>
            <p:nvPr/>
          </p:nvGrpSpPr>
          <p:grpSpPr>
            <a:xfrm>
              <a:off x="8724676" y="5410164"/>
              <a:ext cx="53449" cy="50820"/>
              <a:chOff x="7366719" y="5471092"/>
              <a:chExt cx="101112" cy="96138"/>
            </a:xfrm>
          </p:grpSpPr>
          <p:cxnSp>
            <p:nvCxnSpPr>
              <p:cNvPr id="403" name="Gerade Verbindung 402">
                <a:extLst>
                  <a:ext uri="{FF2B5EF4-FFF2-40B4-BE49-F238E27FC236}">
                    <a16:creationId xmlns:a16="http://schemas.microsoft.com/office/drawing/2014/main" id="{AE10FDEB-B453-8A43-9746-2AB02F3E9D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Gerade Verbindung 404">
                <a:extLst>
                  <a:ext uri="{FF2B5EF4-FFF2-40B4-BE49-F238E27FC236}">
                    <a16:creationId xmlns:a16="http://schemas.microsoft.com/office/drawing/2014/main" id="{D11864E2-72E4-6340-9406-5BF4864859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Gerade Verbindung 406">
                <a:extLst>
                  <a:ext uri="{FF2B5EF4-FFF2-40B4-BE49-F238E27FC236}">
                    <a16:creationId xmlns:a16="http://schemas.microsoft.com/office/drawing/2014/main" id="{3BF94AE1-8B40-9C48-85B3-57553006C1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Gerade Verbindung 408">
                <a:extLst>
                  <a:ext uri="{FF2B5EF4-FFF2-40B4-BE49-F238E27FC236}">
                    <a16:creationId xmlns:a16="http://schemas.microsoft.com/office/drawing/2014/main" id="{E4A5EEE2-AA23-9647-8C09-0A7B569F0E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5" name="Gruppieren 374">
              <a:extLst>
                <a:ext uri="{FF2B5EF4-FFF2-40B4-BE49-F238E27FC236}">
                  <a16:creationId xmlns:a16="http://schemas.microsoft.com/office/drawing/2014/main" id="{80EDB375-F761-F849-8DD2-392DA3E55CD6}"/>
                </a:ext>
              </a:extLst>
            </p:cNvPr>
            <p:cNvGrpSpPr/>
            <p:nvPr/>
          </p:nvGrpSpPr>
          <p:grpSpPr>
            <a:xfrm rot="5400000">
              <a:off x="8725958" y="5481185"/>
              <a:ext cx="53449" cy="50820"/>
              <a:chOff x="7366719" y="5471092"/>
              <a:chExt cx="101112" cy="96138"/>
            </a:xfrm>
          </p:grpSpPr>
          <p:cxnSp>
            <p:nvCxnSpPr>
              <p:cNvPr id="393" name="Gerade Verbindung 392">
                <a:extLst>
                  <a:ext uri="{FF2B5EF4-FFF2-40B4-BE49-F238E27FC236}">
                    <a16:creationId xmlns:a16="http://schemas.microsoft.com/office/drawing/2014/main" id="{BEBBBD6E-04A7-A644-91D3-A1F8EF9467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Gerade Verbindung 393">
                <a:extLst>
                  <a:ext uri="{FF2B5EF4-FFF2-40B4-BE49-F238E27FC236}">
                    <a16:creationId xmlns:a16="http://schemas.microsoft.com/office/drawing/2014/main" id="{1A4BE87E-E3A6-0C42-838B-4ABD35C2AB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Gerade Verbindung 398">
                <a:extLst>
                  <a:ext uri="{FF2B5EF4-FFF2-40B4-BE49-F238E27FC236}">
                    <a16:creationId xmlns:a16="http://schemas.microsoft.com/office/drawing/2014/main" id="{39F893B1-68A9-6C4F-8952-BB296D1B33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Gerade Verbindung 400">
                <a:extLst>
                  <a:ext uri="{FF2B5EF4-FFF2-40B4-BE49-F238E27FC236}">
                    <a16:creationId xmlns:a16="http://schemas.microsoft.com/office/drawing/2014/main" id="{B58BA4AA-399A-2148-A446-A6F62036B0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6" name="Gruppieren 375">
              <a:extLst>
                <a:ext uri="{FF2B5EF4-FFF2-40B4-BE49-F238E27FC236}">
                  <a16:creationId xmlns:a16="http://schemas.microsoft.com/office/drawing/2014/main" id="{E221377D-F4B7-0E42-95B3-CBB33C878656}"/>
                </a:ext>
              </a:extLst>
            </p:cNvPr>
            <p:cNvGrpSpPr/>
            <p:nvPr/>
          </p:nvGrpSpPr>
          <p:grpSpPr>
            <a:xfrm rot="15333854">
              <a:off x="8664343" y="5413040"/>
              <a:ext cx="53449" cy="50820"/>
              <a:chOff x="7366719" y="5471092"/>
              <a:chExt cx="101112" cy="96138"/>
            </a:xfrm>
          </p:grpSpPr>
          <p:cxnSp>
            <p:nvCxnSpPr>
              <p:cNvPr id="388" name="Gerade Verbindung 387">
                <a:extLst>
                  <a:ext uri="{FF2B5EF4-FFF2-40B4-BE49-F238E27FC236}">
                    <a16:creationId xmlns:a16="http://schemas.microsoft.com/office/drawing/2014/main" id="{0CB1C455-AC89-DE4E-8586-FBF5E74D7A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Gerade Verbindung 388">
                <a:extLst>
                  <a:ext uri="{FF2B5EF4-FFF2-40B4-BE49-F238E27FC236}">
                    <a16:creationId xmlns:a16="http://schemas.microsoft.com/office/drawing/2014/main" id="{1C92DFD2-6F95-754B-8C47-0DBBA04533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Gerade Verbindung 390">
                <a:extLst>
                  <a:ext uri="{FF2B5EF4-FFF2-40B4-BE49-F238E27FC236}">
                    <a16:creationId xmlns:a16="http://schemas.microsoft.com/office/drawing/2014/main" id="{070B10F2-548F-694E-9ECC-7CB112C6A0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Gerade Verbindung 391">
                <a:extLst>
                  <a:ext uri="{FF2B5EF4-FFF2-40B4-BE49-F238E27FC236}">
                    <a16:creationId xmlns:a16="http://schemas.microsoft.com/office/drawing/2014/main" id="{1B841CFF-941D-E44C-B8CB-3EA14C0438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7" name="Gruppieren 376">
              <a:extLst>
                <a:ext uri="{FF2B5EF4-FFF2-40B4-BE49-F238E27FC236}">
                  <a16:creationId xmlns:a16="http://schemas.microsoft.com/office/drawing/2014/main" id="{212C4393-C96A-8546-903E-6AFEAEE1D646}"/>
                </a:ext>
              </a:extLst>
            </p:cNvPr>
            <p:cNvGrpSpPr/>
            <p:nvPr/>
          </p:nvGrpSpPr>
          <p:grpSpPr>
            <a:xfrm rot="10073465">
              <a:off x="8666627" y="5475378"/>
              <a:ext cx="53449" cy="50820"/>
              <a:chOff x="7366719" y="5471092"/>
              <a:chExt cx="101112" cy="96138"/>
            </a:xfrm>
          </p:grpSpPr>
          <p:cxnSp>
            <p:nvCxnSpPr>
              <p:cNvPr id="378" name="Gerade Verbindung 377">
                <a:extLst>
                  <a:ext uri="{FF2B5EF4-FFF2-40B4-BE49-F238E27FC236}">
                    <a16:creationId xmlns:a16="http://schemas.microsoft.com/office/drawing/2014/main" id="{CFC438BA-2A67-5942-849A-BC3F83DAC1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Gerade Verbindung 380">
                <a:extLst>
                  <a:ext uri="{FF2B5EF4-FFF2-40B4-BE49-F238E27FC236}">
                    <a16:creationId xmlns:a16="http://schemas.microsoft.com/office/drawing/2014/main" id="{3AA3A6D3-4FD5-F841-AE1A-C97379D97F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Gerade Verbindung 383">
                <a:extLst>
                  <a:ext uri="{FF2B5EF4-FFF2-40B4-BE49-F238E27FC236}">
                    <a16:creationId xmlns:a16="http://schemas.microsoft.com/office/drawing/2014/main" id="{AC83E92E-40E5-6943-A6FA-074AA65FD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Gerade Verbindung 386">
                <a:extLst>
                  <a:ext uri="{FF2B5EF4-FFF2-40B4-BE49-F238E27FC236}">
                    <a16:creationId xmlns:a16="http://schemas.microsoft.com/office/drawing/2014/main" id="{5C52A401-3E43-4842-8132-9AA02F5505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7" name="Gruppieren 426">
            <a:extLst>
              <a:ext uri="{FF2B5EF4-FFF2-40B4-BE49-F238E27FC236}">
                <a16:creationId xmlns:a16="http://schemas.microsoft.com/office/drawing/2014/main" id="{A09990A6-1649-A849-B946-13B486A35AAF}"/>
              </a:ext>
            </a:extLst>
          </p:cNvPr>
          <p:cNvGrpSpPr/>
          <p:nvPr/>
        </p:nvGrpSpPr>
        <p:grpSpPr>
          <a:xfrm>
            <a:off x="8518496" y="5705320"/>
            <a:ext cx="102718" cy="102718"/>
            <a:chOff x="1472953" y="3806542"/>
            <a:chExt cx="227832" cy="227832"/>
          </a:xfrm>
        </p:grpSpPr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8B1EA197-E92A-B442-8DB5-E1AD786DAFED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449" name="Gerade Verbindung 448">
              <a:extLst>
                <a:ext uri="{FF2B5EF4-FFF2-40B4-BE49-F238E27FC236}">
                  <a16:creationId xmlns:a16="http://schemas.microsoft.com/office/drawing/2014/main" id="{CC162FF5-BD23-6640-A0F7-1A44F49F1753}"/>
                </a:ext>
              </a:extLst>
            </p:cNvPr>
            <p:cNvCxnSpPr>
              <a:endCxn id="448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Gerade Verbindung 449">
              <a:extLst>
                <a:ext uri="{FF2B5EF4-FFF2-40B4-BE49-F238E27FC236}">
                  <a16:creationId xmlns:a16="http://schemas.microsoft.com/office/drawing/2014/main" id="{276988B3-8557-E941-8920-E13DEADA1AEB}"/>
                </a:ext>
              </a:extLst>
            </p:cNvPr>
            <p:cNvCxnSpPr>
              <a:stCxn id="448" idx="2"/>
              <a:endCxn id="448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1" name="Textfeld 450">
            <a:extLst>
              <a:ext uri="{FF2B5EF4-FFF2-40B4-BE49-F238E27FC236}">
                <a16:creationId xmlns:a16="http://schemas.microsoft.com/office/drawing/2014/main" id="{C988266D-2B3A-A541-A97D-D393E4D88F41}"/>
              </a:ext>
            </a:extLst>
          </p:cNvPr>
          <p:cNvSpPr txBox="1"/>
          <p:nvPr/>
        </p:nvSpPr>
        <p:spPr>
          <a:xfrm>
            <a:off x="8691687" y="5515501"/>
            <a:ext cx="7674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2 Stunden</a:t>
            </a:r>
          </a:p>
        </p:txBody>
      </p:sp>
      <p:grpSp>
        <p:nvGrpSpPr>
          <p:cNvPr id="452" name="Gruppieren 451">
            <a:extLst>
              <a:ext uri="{FF2B5EF4-FFF2-40B4-BE49-F238E27FC236}">
                <a16:creationId xmlns:a16="http://schemas.microsoft.com/office/drawing/2014/main" id="{3F79C78A-F752-DC43-9535-8DD223D092D7}"/>
              </a:ext>
            </a:extLst>
          </p:cNvPr>
          <p:cNvGrpSpPr/>
          <p:nvPr/>
        </p:nvGrpSpPr>
        <p:grpSpPr>
          <a:xfrm>
            <a:off x="8514492" y="5948563"/>
            <a:ext cx="102718" cy="102718"/>
            <a:chOff x="8645115" y="5392799"/>
            <a:chExt cx="151667" cy="151667"/>
          </a:xfrm>
        </p:grpSpPr>
        <p:grpSp>
          <p:nvGrpSpPr>
            <p:cNvPr id="453" name="Gruppieren 452">
              <a:extLst>
                <a:ext uri="{FF2B5EF4-FFF2-40B4-BE49-F238E27FC236}">
                  <a16:creationId xmlns:a16="http://schemas.microsoft.com/office/drawing/2014/main" id="{61A7D287-D3D8-E143-9D0A-576289340724}"/>
                </a:ext>
              </a:extLst>
            </p:cNvPr>
            <p:cNvGrpSpPr/>
            <p:nvPr/>
          </p:nvGrpSpPr>
          <p:grpSpPr>
            <a:xfrm>
              <a:off x="8645115" y="5392799"/>
              <a:ext cx="151667" cy="151667"/>
              <a:chOff x="1472953" y="3806542"/>
              <a:chExt cx="227832" cy="227832"/>
            </a:xfrm>
          </p:grpSpPr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5412350B-0127-4347-B238-635BBDA9C6EF}"/>
                  </a:ext>
                </a:extLst>
              </p:cNvPr>
              <p:cNvSpPr/>
              <p:nvPr/>
            </p:nvSpPr>
            <p:spPr>
              <a:xfrm>
                <a:off x="1472953" y="3806542"/>
                <a:ext cx="227832" cy="2278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489" name="Gerade Verbindung 488">
                <a:extLst>
                  <a:ext uri="{FF2B5EF4-FFF2-40B4-BE49-F238E27FC236}">
                    <a16:creationId xmlns:a16="http://schemas.microsoft.com/office/drawing/2014/main" id="{F7B1BF86-E6CB-6E4E-A991-C9915162C11D}"/>
                  </a:ext>
                </a:extLst>
              </p:cNvPr>
              <p:cNvCxnSpPr>
                <a:endCxn id="488" idx="4"/>
              </p:cNvCxnSpPr>
              <p:nvPr/>
            </p:nvCxnSpPr>
            <p:spPr>
              <a:xfrm>
                <a:off x="1586869" y="3806542"/>
                <a:ext cx="0" cy="2278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Gerade Verbindung 489">
                <a:extLst>
                  <a:ext uri="{FF2B5EF4-FFF2-40B4-BE49-F238E27FC236}">
                    <a16:creationId xmlns:a16="http://schemas.microsoft.com/office/drawing/2014/main" id="{C927E582-9165-FA47-9042-90E253049B5E}"/>
                  </a:ext>
                </a:extLst>
              </p:cNvPr>
              <p:cNvCxnSpPr>
                <a:stCxn id="488" idx="2"/>
                <a:endCxn id="488" idx="6"/>
              </p:cNvCxnSpPr>
              <p:nvPr/>
            </p:nvCxnSpPr>
            <p:spPr>
              <a:xfrm>
                <a:off x="1472953" y="3920458"/>
                <a:ext cx="22783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4" name="Gruppieren 453">
              <a:extLst>
                <a:ext uri="{FF2B5EF4-FFF2-40B4-BE49-F238E27FC236}">
                  <a16:creationId xmlns:a16="http://schemas.microsoft.com/office/drawing/2014/main" id="{59535B1B-3B90-7F47-9327-6DF3F74A6EBE}"/>
                </a:ext>
              </a:extLst>
            </p:cNvPr>
            <p:cNvGrpSpPr/>
            <p:nvPr/>
          </p:nvGrpSpPr>
          <p:grpSpPr>
            <a:xfrm>
              <a:off x="8724676" y="5410164"/>
              <a:ext cx="53449" cy="50820"/>
              <a:chOff x="7366719" y="5471092"/>
              <a:chExt cx="101112" cy="96138"/>
            </a:xfrm>
          </p:grpSpPr>
          <p:cxnSp>
            <p:nvCxnSpPr>
              <p:cNvPr id="475" name="Gerade Verbindung 474">
                <a:extLst>
                  <a:ext uri="{FF2B5EF4-FFF2-40B4-BE49-F238E27FC236}">
                    <a16:creationId xmlns:a16="http://schemas.microsoft.com/office/drawing/2014/main" id="{F69BC12D-D43F-874E-8218-7F822FD3F4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Gerade Verbindung 483">
                <a:extLst>
                  <a:ext uri="{FF2B5EF4-FFF2-40B4-BE49-F238E27FC236}">
                    <a16:creationId xmlns:a16="http://schemas.microsoft.com/office/drawing/2014/main" id="{BC5AEF2B-8DFA-9440-BB33-C47423EDC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Gerade Verbindung 485">
                <a:extLst>
                  <a:ext uri="{FF2B5EF4-FFF2-40B4-BE49-F238E27FC236}">
                    <a16:creationId xmlns:a16="http://schemas.microsoft.com/office/drawing/2014/main" id="{46297D35-43CE-5C40-A67B-ADF454FE4A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Gerade Verbindung 486">
                <a:extLst>
                  <a:ext uri="{FF2B5EF4-FFF2-40B4-BE49-F238E27FC236}">
                    <a16:creationId xmlns:a16="http://schemas.microsoft.com/office/drawing/2014/main" id="{822117F6-3980-E049-8F33-A14B9F5A30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5" name="Gruppieren 454">
              <a:extLst>
                <a:ext uri="{FF2B5EF4-FFF2-40B4-BE49-F238E27FC236}">
                  <a16:creationId xmlns:a16="http://schemas.microsoft.com/office/drawing/2014/main" id="{32C3DDAB-2281-7740-921E-6CC4225E9732}"/>
                </a:ext>
              </a:extLst>
            </p:cNvPr>
            <p:cNvGrpSpPr/>
            <p:nvPr/>
          </p:nvGrpSpPr>
          <p:grpSpPr>
            <a:xfrm rot="5400000">
              <a:off x="8725958" y="5481185"/>
              <a:ext cx="53449" cy="50820"/>
              <a:chOff x="7366719" y="5471092"/>
              <a:chExt cx="101112" cy="96138"/>
            </a:xfrm>
          </p:grpSpPr>
          <p:cxnSp>
            <p:nvCxnSpPr>
              <p:cNvPr id="466" name="Gerade Verbindung 465">
                <a:extLst>
                  <a:ext uri="{FF2B5EF4-FFF2-40B4-BE49-F238E27FC236}">
                    <a16:creationId xmlns:a16="http://schemas.microsoft.com/office/drawing/2014/main" id="{6B53F77C-79D0-BE4A-9EEF-205902AE82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Gerade Verbindung 466">
                <a:extLst>
                  <a:ext uri="{FF2B5EF4-FFF2-40B4-BE49-F238E27FC236}">
                    <a16:creationId xmlns:a16="http://schemas.microsoft.com/office/drawing/2014/main" id="{92BEFC3F-4397-2D4D-B201-D858A2AD63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Gerade Verbindung 467">
                <a:extLst>
                  <a:ext uri="{FF2B5EF4-FFF2-40B4-BE49-F238E27FC236}">
                    <a16:creationId xmlns:a16="http://schemas.microsoft.com/office/drawing/2014/main" id="{A6126CBD-3ADD-2847-983C-104C6195B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Gerade Verbindung 471">
                <a:extLst>
                  <a:ext uri="{FF2B5EF4-FFF2-40B4-BE49-F238E27FC236}">
                    <a16:creationId xmlns:a16="http://schemas.microsoft.com/office/drawing/2014/main" id="{95BC294C-06DD-D143-AA3B-0F91047581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6" name="Gruppieren 455">
              <a:extLst>
                <a:ext uri="{FF2B5EF4-FFF2-40B4-BE49-F238E27FC236}">
                  <a16:creationId xmlns:a16="http://schemas.microsoft.com/office/drawing/2014/main" id="{D1AC355B-A454-D345-AF3A-674FA9CDE66B}"/>
                </a:ext>
              </a:extLst>
            </p:cNvPr>
            <p:cNvGrpSpPr/>
            <p:nvPr/>
          </p:nvGrpSpPr>
          <p:grpSpPr>
            <a:xfrm rot="15333854">
              <a:off x="8664343" y="5413040"/>
              <a:ext cx="53449" cy="50820"/>
              <a:chOff x="7366719" y="5471092"/>
              <a:chExt cx="101112" cy="96138"/>
            </a:xfrm>
          </p:grpSpPr>
          <p:cxnSp>
            <p:nvCxnSpPr>
              <p:cNvPr id="462" name="Gerade Verbindung 461">
                <a:extLst>
                  <a:ext uri="{FF2B5EF4-FFF2-40B4-BE49-F238E27FC236}">
                    <a16:creationId xmlns:a16="http://schemas.microsoft.com/office/drawing/2014/main" id="{52CA252B-9408-A240-B823-1C4D0F148E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Gerade Verbindung 462">
                <a:extLst>
                  <a:ext uri="{FF2B5EF4-FFF2-40B4-BE49-F238E27FC236}">
                    <a16:creationId xmlns:a16="http://schemas.microsoft.com/office/drawing/2014/main" id="{06956412-CBF5-934D-8CAA-708B383EC7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Gerade Verbindung 463">
                <a:extLst>
                  <a:ext uri="{FF2B5EF4-FFF2-40B4-BE49-F238E27FC236}">
                    <a16:creationId xmlns:a16="http://schemas.microsoft.com/office/drawing/2014/main" id="{8FED6084-DA26-1543-A940-7222085EA0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Gerade Verbindung 464">
                <a:extLst>
                  <a:ext uri="{FF2B5EF4-FFF2-40B4-BE49-F238E27FC236}">
                    <a16:creationId xmlns:a16="http://schemas.microsoft.com/office/drawing/2014/main" id="{1CB304A5-523C-254B-9EDB-5F88686379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9821E3EA-23A9-1945-A003-738657B36615}"/>
                </a:ext>
              </a:extLst>
            </p:cNvPr>
            <p:cNvGrpSpPr/>
            <p:nvPr/>
          </p:nvGrpSpPr>
          <p:grpSpPr>
            <a:xfrm rot="10073465">
              <a:off x="8666627" y="5475378"/>
              <a:ext cx="53449" cy="50820"/>
              <a:chOff x="7366719" y="5471092"/>
              <a:chExt cx="101112" cy="96138"/>
            </a:xfrm>
          </p:grpSpPr>
          <p:cxnSp>
            <p:nvCxnSpPr>
              <p:cNvPr id="458" name="Gerade Verbindung 457">
                <a:extLst>
                  <a:ext uri="{FF2B5EF4-FFF2-40B4-BE49-F238E27FC236}">
                    <a16:creationId xmlns:a16="http://schemas.microsoft.com/office/drawing/2014/main" id="{771029B1-8806-A541-8522-3BD9384E13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Gerade Verbindung 458">
                <a:extLst>
                  <a:ext uri="{FF2B5EF4-FFF2-40B4-BE49-F238E27FC236}">
                    <a16:creationId xmlns:a16="http://schemas.microsoft.com/office/drawing/2014/main" id="{F421DC06-FF94-CF45-8ED5-D76D2FEE5B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Gerade Verbindung 459">
                <a:extLst>
                  <a:ext uri="{FF2B5EF4-FFF2-40B4-BE49-F238E27FC236}">
                    <a16:creationId xmlns:a16="http://schemas.microsoft.com/office/drawing/2014/main" id="{1761EEE6-9F42-514F-B799-76CDF5DD00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Gerade Verbindung 460">
                <a:extLst>
                  <a:ext uri="{FF2B5EF4-FFF2-40B4-BE49-F238E27FC236}">
                    <a16:creationId xmlns:a16="http://schemas.microsoft.com/office/drawing/2014/main" id="{53393FB6-0E29-2741-9FE9-1AEAC66094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2" name="Gruppieren 491">
            <a:extLst>
              <a:ext uri="{FF2B5EF4-FFF2-40B4-BE49-F238E27FC236}">
                <a16:creationId xmlns:a16="http://schemas.microsoft.com/office/drawing/2014/main" id="{79E9ECFE-FA3C-B646-8B6B-018EEB4B9F9A}"/>
              </a:ext>
            </a:extLst>
          </p:cNvPr>
          <p:cNvGrpSpPr/>
          <p:nvPr/>
        </p:nvGrpSpPr>
        <p:grpSpPr>
          <a:xfrm>
            <a:off x="8516494" y="6086674"/>
            <a:ext cx="102718" cy="102718"/>
            <a:chOff x="1472953" y="3806542"/>
            <a:chExt cx="227832" cy="227832"/>
          </a:xfrm>
        </p:grpSpPr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8A81DF50-4CE5-1248-9E58-9F85BD5F8355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525" name="Gerade Verbindung 524">
              <a:extLst>
                <a:ext uri="{FF2B5EF4-FFF2-40B4-BE49-F238E27FC236}">
                  <a16:creationId xmlns:a16="http://schemas.microsoft.com/office/drawing/2014/main" id="{A2A100F4-6D1E-B042-A8C3-21E4EE40AFFA}"/>
                </a:ext>
              </a:extLst>
            </p:cNvPr>
            <p:cNvCxnSpPr>
              <a:endCxn id="524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Gerade Verbindung 525">
              <a:extLst>
                <a:ext uri="{FF2B5EF4-FFF2-40B4-BE49-F238E27FC236}">
                  <a16:creationId xmlns:a16="http://schemas.microsoft.com/office/drawing/2014/main" id="{2CB7C307-FA47-5B4E-AA9F-AE3C3E3C0448}"/>
                </a:ext>
              </a:extLst>
            </p:cNvPr>
            <p:cNvCxnSpPr>
              <a:stCxn id="524" idx="2"/>
              <a:endCxn id="524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3" name="Gruppieren 492">
            <a:extLst>
              <a:ext uri="{FF2B5EF4-FFF2-40B4-BE49-F238E27FC236}">
                <a16:creationId xmlns:a16="http://schemas.microsoft.com/office/drawing/2014/main" id="{4284411F-6E19-9D4E-A3E6-33F79E2E415A}"/>
              </a:ext>
            </a:extLst>
          </p:cNvPr>
          <p:cNvGrpSpPr/>
          <p:nvPr/>
        </p:nvGrpSpPr>
        <p:grpSpPr>
          <a:xfrm>
            <a:off x="8570377" y="6098435"/>
            <a:ext cx="36199" cy="34418"/>
            <a:chOff x="7366719" y="5471092"/>
            <a:chExt cx="101112" cy="96138"/>
          </a:xfrm>
        </p:grpSpPr>
        <p:cxnSp>
          <p:nvCxnSpPr>
            <p:cNvPr id="520" name="Gerade Verbindung 519">
              <a:extLst>
                <a:ext uri="{FF2B5EF4-FFF2-40B4-BE49-F238E27FC236}">
                  <a16:creationId xmlns:a16="http://schemas.microsoft.com/office/drawing/2014/main" id="{E2442C77-791F-544D-9483-BB75F21796F6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Gerade Verbindung 520">
              <a:extLst>
                <a:ext uri="{FF2B5EF4-FFF2-40B4-BE49-F238E27FC236}">
                  <a16:creationId xmlns:a16="http://schemas.microsoft.com/office/drawing/2014/main" id="{0E8704AC-7280-134D-8C7F-AEFC5E86F6E0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Gerade Verbindung 521">
              <a:extLst>
                <a:ext uri="{FF2B5EF4-FFF2-40B4-BE49-F238E27FC236}">
                  <a16:creationId xmlns:a16="http://schemas.microsoft.com/office/drawing/2014/main" id="{4971204C-1DCE-9D4F-8268-861648FF8972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Gerade Verbindung 522">
              <a:extLst>
                <a:ext uri="{FF2B5EF4-FFF2-40B4-BE49-F238E27FC236}">
                  <a16:creationId xmlns:a16="http://schemas.microsoft.com/office/drawing/2014/main" id="{1BF1E416-42AE-CD41-8554-165F6AB295A2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9" name="Gruppieren 498">
            <a:extLst>
              <a:ext uri="{FF2B5EF4-FFF2-40B4-BE49-F238E27FC236}">
                <a16:creationId xmlns:a16="http://schemas.microsoft.com/office/drawing/2014/main" id="{257CE9A7-4C70-BA42-8CC9-7ADBD65FD369}"/>
              </a:ext>
            </a:extLst>
          </p:cNvPr>
          <p:cNvGrpSpPr/>
          <p:nvPr/>
        </p:nvGrpSpPr>
        <p:grpSpPr>
          <a:xfrm rot="5400000">
            <a:off x="8571246" y="6146534"/>
            <a:ext cx="36199" cy="34418"/>
            <a:chOff x="7366719" y="5471092"/>
            <a:chExt cx="101112" cy="96138"/>
          </a:xfrm>
        </p:grpSpPr>
        <p:cxnSp>
          <p:nvCxnSpPr>
            <p:cNvPr id="516" name="Gerade Verbindung 515">
              <a:extLst>
                <a:ext uri="{FF2B5EF4-FFF2-40B4-BE49-F238E27FC236}">
                  <a16:creationId xmlns:a16="http://schemas.microsoft.com/office/drawing/2014/main" id="{F2AC67E3-A604-C645-AF67-533D9618CFBB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Gerade Verbindung 516">
              <a:extLst>
                <a:ext uri="{FF2B5EF4-FFF2-40B4-BE49-F238E27FC236}">
                  <a16:creationId xmlns:a16="http://schemas.microsoft.com/office/drawing/2014/main" id="{1DA2922A-5C48-174E-9279-EAAB5F3E6C58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Gerade Verbindung 517">
              <a:extLst>
                <a:ext uri="{FF2B5EF4-FFF2-40B4-BE49-F238E27FC236}">
                  <a16:creationId xmlns:a16="http://schemas.microsoft.com/office/drawing/2014/main" id="{47926607-129F-2643-A828-6093E62AC0AD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Gerade Verbindung 518">
              <a:extLst>
                <a:ext uri="{FF2B5EF4-FFF2-40B4-BE49-F238E27FC236}">
                  <a16:creationId xmlns:a16="http://schemas.microsoft.com/office/drawing/2014/main" id="{6A48F8DB-6C35-D546-ABFC-63C513671CBF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7" name="Gruppieren 526">
            <a:extLst>
              <a:ext uri="{FF2B5EF4-FFF2-40B4-BE49-F238E27FC236}">
                <a16:creationId xmlns:a16="http://schemas.microsoft.com/office/drawing/2014/main" id="{9F1610DC-FCB2-6B4B-B878-54F18B5FBD02}"/>
              </a:ext>
            </a:extLst>
          </p:cNvPr>
          <p:cNvGrpSpPr/>
          <p:nvPr/>
        </p:nvGrpSpPr>
        <p:grpSpPr>
          <a:xfrm>
            <a:off x="8518496" y="6218219"/>
            <a:ext cx="102718" cy="102718"/>
            <a:chOff x="1472953" y="3806542"/>
            <a:chExt cx="227832" cy="227832"/>
          </a:xfrm>
        </p:grpSpPr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F0CF2284-51E7-3F4D-9714-5407DB84139E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529" name="Gerade Verbindung 528">
              <a:extLst>
                <a:ext uri="{FF2B5EF4-FFF2-40B4-BE49-F238E27FC236}">
                  <a16:creationId xmlns:a16="http://schemas.microsoft.com/office/drawing/2014/main" id="{6079228C-957C-9F4D-A69D-43862165ED64}"/>
                </a:ext>
              </a:extLst>
            </p:cNvPr>
            <p:cNvCxnSpPr>
              <a:endCxn id="528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Gerade Verbindung 529">
              <a:extLst>
                <a:ext uri="{FF2B5EF4-FFF2-40B4-BE49-F238E27FC236}">
                  <a16:creationId xmlns:a16="http://schemas.microsoft.com/office/drawing/2014/main" id="{A8D106AE-9E8E-E74F-8BA5-28D11EFDB7ED}"/>
                </a:ext>
              </a:extLst>
            </p:cNvPr>
            <p:cNvCxnSpPr>
              <a:stCxn id="528" idx="2"/>
              <a:endCxn id="528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1" name="Textfeld 530">
            <a:extLst>
              <a:ext uri="{FF2B5EF4-FFF2-40B4-BE49-F238E27FC236}">
                <a16:creationId xmlns:a16="http://schemas.microsoft.com/office/drawing/2014/main" id="{BA406F54-F7E1-2647-8EDE-66BA1DA4EECA}"/>
              </a:ext>
            </a:extLst>
          </p:cNvPr>
          <p:cNvSpPr txBox="1"/>
          <p:nvPr/>
        </p:nvSpPr>
        <p:spPr>
          <a:xfrm>
            <a:off x="8691687" y="5911601"/>
            <a:ext cx="10590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1 Stunde </a:t>
            </a:r>
          </a:p>
          <a:p>
            <a:r>
              <a:rPr lang="de-DE" sz="1000" dirty="0"/>
              <a:t>und eine </a:t>
            </a:r>
          </a:p>
          <a:p>
            <a:r>
              <a:rPr lang="de-DE" sz="1000" dirty="0"/>
              <a:t>Halbe-Stunde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C701D16-3DFA-2444-8B98-C98565D50994}"/>
              </a:ext>
            </a:extLst>
          </p:cNvPr>
          <p:cNvGrpSpPr/>
          <p:nvPr/>
        </p:nvGrpSpPr>
        <p:grpSpPr>
          <a:xfrm>
            <a:off x="1226892" y="2694137"/>
            <a:ext cx="1369939" cy="986820"/>
            <a:chOff x="1226892" y="2694137"/>
            <a:chExt cx="1369939" cy="986820"/>
          </a:xfrm>
        </p:grpSpPr>
        <p:grpSp>
          <p:nvGrpSpPr>
            <p:cNvPr id="428" name="Gruppieren 427">
              <a:extLst>
                <a:ext uri="{FF2B5EF4-FFF2-40B4-BE49-F238E27FC236}">
                  <a16:creationId xmlns:a16="http://schemas.microsoft.com/office/drawing/2014/main" id="{C65D3713-6618-784B-9DCD-D8976DA2DF62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500" name="Gruppieren 499">
                <a:extLst>
                  <a:ext uri="{FF2B5EF4-FFF2-40B4-BE49-F238E27FC236}">
                    <a16:creationId xmlns:a16="http://schemas.microsoft.com/office/drawing/2014/main" id="{734C7664-8EAE-8244-A662-1C4F58C4AAA8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09" name="Oval 508">
                  <a:extLst>
                    <a:ext uri="{FF2B5EF4-FFF2-40B4-BE49-F238E27FC236}">
                      <a16:creationId xmlns:a16="http://schemas.microsoft.com/office/drawing/2014/main" id="{B8B3B135-2D11-0149-B584-176D1FDF5D0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10" name="Gerade Verbindung 509">
                  <a:extLst>
                    <a:ext uri="{FF2B5EF4-FFF2-40B4-BE49-F238E27FC236}">
                      <a16:creationId xmlns:a16="http://schemas.microsoft.com/office/drawing/2014/main" id="{3AC48020-F915-7542-90AF-6721656356D4}"/>
                    </a:ext>
                  </a:extLst>
                </p:cNvPr>
                <p:cNvCxnSpPr>
                  <a:endCxn id="50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Gerade Verbindung 510">
                  <a:extLst>
                    <a:ext uri="{FF2B5EF4-FFF2-40B4-BE49-F238E27FC236}">
                      <a16:creationId xmlns:a16="http://schemas.microsoft.com/office/drawing/2014/main" id="{AD70CE64-CDEB-8844-B824-BB8FC58F4F18}"/>
                    </a:ext>
                  </a:extLst>
                </p:cNvPr>
                <p:cNvCxnSpPr>
                  <a:stCxn id="509" idx="2"/>
                  <a:endCxn id="50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1" name="Gruppieren 500">
                <a:extLst>
                  <a:ext uri="{FF2B5EF4-FFF2-40B4-BE49-F238E27FC236}">
                    <a16:creationId xmlns:a16="http://schemas.microsoft.com/office/drawing/2014/main" id="{E20F1032-4251-2044-BADC-0316D6F6EA5C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06" name="Oval 505">
                  <a:extLst>
                    <a:ext uri="{FF2B5EF4-FFF2-40B4-BE49-F238E27FC236}">
                      <a16:creationId xmlns:a16="http://schemas.microsoft.com/office/drawing/2014/main" id="{096FE51F-A9DC-C04C-8BBD-C3C8BF48B53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07" name="Gerade Verbindung 506">
                  <a:extLst>
                    <a:ext uri="{FF2B5EF4-FFF2-40B4-BE49-F238E27FC236}">
                      <a16:creationId xmlns:a16="http://schemas.microsoft.com/office/drawing/2014/main" id="{2F1EB7F2-83C5-BC49-88AD-43B7934D81D5}"/>
                    </a:ext>
                  </a:extLst>
                </p:cNvPr>
                <p:cNvCxnSpPr>
                  <a:endCxn id="50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Gerade Verbindung 507">
                  <a:extLst>
                    <a:ext uri="{FF2B5EF4-FFF2-40B4-BE49-F238E27FC236}">
                      <a16:creationId xmlns:a16="http://schemas.microsoft.com/office/drawing/2014/main" id="{EEE88EE9-EB90-1843-B8FA-30D27D76A07F}"/>
                    </a:ext>
                  </a:extLst>
                </p:cNvPr>
                <p:cNvCxnSpPr>
                  <a:stCxn id="506" idx="2"/>
                  <a:endCxn id="50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" name="Gruppieren 501">
                <a:extLst>
                  <a:ext uri="{FF2B5EF4-FFF2-40B4-BE49-F238E27FC236}">
                    <a16:creationId xmlns:a16="http://schemas.microsoft.com/office/drawing/2014/main" id="{959EBD20-80F9-2743-8BC2-4CD8ADE088CB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03" name="Oval 502">
                  <a:extLst>
                    <a:ext uri="{FF2B5EF4-FFF2-40B4-BE49-F238E27FC236}">
                      <a16:creationId xmlns:a16="http://schemas.microsoft.com/office/drawing/2014/main" id="{89FC02DA-EA7E-1648-86A4-1200E87A6FC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04" name="Gerade Verbindung 503">
                  <a:extLst>
                    <a:ext uri="{FF2B5EF4-FFF2-40B4-BE49-F238E27FC236}">
                      <a16:creationId xmlns:a16="http://schemas.microsoft.com/office/drawing/2014/main" id="{5A66B678-19FE-E847-B6B5-F146C1697ED9}"/>
                    </a:ext>
                  </a:extLst>
                </p:cNvPr>
                <p:cNvCxnSpPr>
                  <a:endCxn id="50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Gerade Verbindung 504">
                  <a:extLst>
                    <a:ext uri="{FF2B5EF4-FFF2-40B4-BE49-F238E27FC236}">
                      <a16:creationId xmlns:a16="http://schemas.microsoft.com/office/drawing/2014/main" id="{C7946028-C518-A140-92BC-65AAB3E799C6}"/>
                    </a:ext>
                  </a:extLst>
                </p:cNvPr>
                <p:cNvCxnSpPr>
                  <a:stCxn id="503" idx="2"/>
                  <a:endCxn id="50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9" name="Gruppieren 428">
              <a:extLst>
                <a:ext uri="{FF2B5EF4-FFF2-40B4-BE49-F238E27FC236}">
                  <a16:creationId xmlns:a16="http://schemas.microsoft.com/office/drawing/2014/main" id="{10ECA210-6C85-AA44-9671-81F9076520D0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443" name="Gruppieren 442">
                <a:extLst>
                  <a:ext uri="{FF2B5EF4-FFF2-40B4-BE49-F238E27FC236}">
                    <a16:creationId xmlns:a16="http://schemas.microsoft.com/office/drawing/2014/main" id="{9C546593-86EF-5947-AAE8-2B91B1AB348D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496" name="Oval 495">
                  <a:extLst>
                    <a:ext uri="{FF2B5EF4-FFF2-40B4-BE49-F238E27FC236}">
                      <a16:creationId xmlns:a16="http://schemas.microsoft.com/office/drawing/2014/main" id="{A85D1866-76A6-924D-9989-B1C4F384134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97" name="Gerade Verbindung 496">
                  <a:extLst>
                    <a:ext uri="{FF2B5EF4-FFF2-40B4-BE49-F238E27FC236}">
                      <a16:creationId xmlns:a16="http://schemas.microsoft.com/office/drawing/2014/main" id="{2AB185BF-B9D7-8B4D-8A09-EF1B980A9652}"/>
                    </a:ext>
                  </a:extLst>
                </p:cNvPr>
                <p:cNvCxnSpPr>
                  <a:endCxn id="49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Gerade Verbindung 497">
                  <a:extLst>
                    <a:ext uri="{FF2B5EF4-FFF2-40B4-BE49-F238E27FC236}">
                      <a16:creationId xmlns:a16="http://schemas.microsoft.com/office/drawing/2014/main" id="{97989996-51FF-6B41-B9EC-79D41F5393FA}"/>
                    </a:ext>
                  </a:extLst>
                </p:cNvPr>
                <p:cNvCxnSpPr>
                  <a:stCxn id="496" idx="2"/>
                  <a:endCxn id="49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4" name="Gruppieren 443">
                <a:extLst>
                  <a:ext uri="{FF2B5EF4-FFF2-40B4-BE49-F238E27FC236}">
                    <a16:creationId xmlns:a16="http://schemas.microsoft.com/office/drawing/2014/main" id="{C21045E0-292D-1348-9B7B-5EE48DE7EB2B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491" name="Oval 490">
                  <a:extLst>
                    <a:ext uri="{FF2B5EF4-FFF2-40B4-BE49-F238E27FC236}">
                      <a16:creationId xmlns:a16="http://schemas.microsoft.com/office/drawing/2014/main" id="{E8192C4E-8B14-FD4A-98FE-9C3FD2822B6F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94" name="Gerade Verbindung 493">
                  <a:extLst>
                    <a:ext uri="{FF2B5EF4-FFF2-40B4-BE49-F238E27FC236}">
                      <a16:creationId xmlns:a16="http://schemas.microsoft.com/office/drawing/2014/main" id="{79C2FD26-8C71-4646-89C1-FF4912BBD143}"/>
                    </a:ext>
                  </a:extLst>
                </p:cNvPr>
                <p:cNvCxnSpPr>
                  <a:endCxn id="49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Gerade Verbindung 494">
                  <a:extLst>
                    <a:ext uri="{FF2B5EF4-FFF2-40B4-BE49-F238E27FC236}">
                      <a16:creationId xmlns:a16="http://schemas.microsoft.com/office/drawing/2014/main" id="{7A026306-47BF-B447-B811-555621793B02}"/>
                    </a:ext>
                  </a:extLst>
                </p:cNvPr>
                <p:cNvCxnSpPr>
                  <a:stCxn id="491" idx="2"/>
                  <a:endCxn id="49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5" name="Gruppieren 444">
                <a:extLst>
                  <a:ext uri="{FF2B5EF4-FFF2-40B4-BE49-F238E27FC236}">
                    <a16:creationId xmlns:a16="http://schemas.microsoft.com/office/drawing/2014/main" id="{D099B999-8EF9-7C4D-8A41-F425153F9660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446" name="Oval 445">
                  <a:extLst>
                    <a:ext uri="{FF2B5EF4-FFF2-40B4-BE49-F238E27FC236}">
                      <a16:creationId xmlns:a16="http://schemas.microsoft.com/office/drawing/2014/main" id="{14B28629-2E9A-8846-82A2-A1E98AA7D60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47" name="Gerade Verbindung 446">
                  <a:extLst>
                    <a:ext uri="{FF2B5EF4-FFF2-40B4-BE49-F238E27FC236}">
                      <a16:creationId xmlns:a16="http://schemas.microsoft.com/office/drawing/2014/main" id="{21970BEF-8B75-7D4B-B72D-1E1CE4BB7C95}"/>
                    </a:ext>
                  </a:extLst>
                </p:cNvPr>
                <p:cNvCxnSpPr>
                  <a:endCxn id="44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Gerade Verbindung 484">
                  <a:extLst>
                    <a:ext uri="{FF2B5EF4-FFF2-40B4-BE49-F238E27FC236}">
                      <a16:creationId xmlns:a16="http://schemas.microsoft.com/office/drawing/2014/main" id="{DB68A4E0-07E7-694E-A16C-696D6C295589}"/>
                    </a:ext>
                  </a:extLst>
                </p:cNvPr>
                <p:cNvCxnSpPr>
                  <a:stCxn id="446" idx="2"/>
                  <a:endCxn id="44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0" name="Gruppieren 429">
              <a:extLst>
                <a:ext uri="{FF2B5EF4-FFF2-40B4-BE49-F238E27FC236}">
                  <a16:creationId xmlns:a16="http://schemas.microsoft.com/office/drawing/2014/main" id="{47DA0DB9-7937-0642-A02F-288D33045D05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431" name="Gruppieren 430">
                <a:extLst>
                  <a:ext uri="{FF2B5EF4-FFF2-40B4-BE49-F238E27FC236}">
                    <a16:creationId xmlns:a16="http://schemas.microsoft.com/office/drawing/2014/main" id="{458B6FD2-4A6D-454C-8E6D-10D3667A56FD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440" name="Oval 439">
                  <a:extLst>
                    <a:ext uri="{FF2B5EF4-FFF2-40B4-BE49-F238E27FC236}">
                      <a16:creationId xmlns:a16="http://schemas.microsoft.com/office/drawing/2014/main" id="{B5144A11-EFFD-5747-8D08-B5E6D56F05A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41" name="Gerade Verbindung 440">
                  <a:extLst>
                    <a:ext uri="{FF2B5EF4-FFF2-40B4-BE49-F238E27FC236}">
                      <a16:creationId xmlns:a16="http://schemas.microsoft.com/office/drawing/2014/main" id="{DE6BB5C9-DF16-9544-800C-E2643FD77F51}"/>
                    </a:ext>
                  </a:extLst>
                </p:cNvPr>
                <p:cNvCxnSpPr>
                  <a:endCxn id="44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Gerade Verbindung 441">
                  <a:extLst>
                    <a:ext uri="{FF2B5EF4-FFF2-40B4-BE49-F238E27FC236}">
                      <a16:creationId xmlns:a16="http://schemas.microsoft.com/office/drawing/2014/main" id="{AF47E4BA-8B56-0C4F-8AAD-3F72E101D625}"/>
                    </a:ext>
                  </a:extLst>
                </p:cNvPr>
                <p:cNvCxnSpPr>
                  <a:stCxn id="440" idx="2"/>
                  <a:endCxn id="44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2" name="Gruppieren 431">
                <a:extLst>
                  <a:ext uri="{FF2B5EF4-FFF2-40B4-BE49-F238E27FC236}">
                    <a16:creationId xmlns:a16="http://schemas.microsoft.com/office/drawing/2014/main" id="{652C000D-D673-E345-8816-2CCA7EC8FB32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437" name="Oval 436">
                  <a:extLst>
                    <a:ext uri="{FF2B5EF4-FFF2-40B4-BE49-F238E27FC236}">
                      <a16:creationId xmlns:a16="http://schemas.microsoft.com/office/drawing/2014/main" id="{8AB58595-BA39-E140-B89E-FCE36194D74F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38" name="Gerade Verbindung 437">
                  <a:extLst>
                    <a:ext uri="{FF2B5EF4-FFF2-40B4-BE49-F238E27FC236}">
                      <a16:creationId xmlns:a16="http://schemas.microsoft.com/office/drawing/2014/main" id="{94CEA595-9BCE-8B49-9F3A-21CE551FE534}"/>
                    </a:ext>
                  </a:extLst>
                </p:cNvPr>
                <p:cNvCxnSpPr>
                  <a:endCxn id="43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Gerade Verbindung 438">
                  <a:extLst>
                    <a:ext uri="{FF2B5EF4-FFF2-40B4-BE49-F238E27FC236}">
                      <a16:creationId xmlns:a16="http://schemas.microsoft.com/office/drawing/2014/main" id="{8919F168-33F3-2F41-9BE9-00B5327EA7A3}"/>
                    </a:ext>
                  </a:extLst>
                </p:cNvPr>
                <p:cNvCxnSpPr>
                  <a:stCxn id="437" idx="2"/>
                  <a:endCxn id="43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3" name="Gruppieren 432">
                <a:extLst>
                  <a:ext uri="{FF2B5EF4-FFF2-40B4-BE49-F238E27FC236}">
                    <a16:creationId xmlns:a16="http://schemas.microsoft.com/office/drawing/2014/main" id="{B0906233-6AE8-C941-A596-423351AED753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434" name="Oval 433">
                  <a:extLst>
                    <a:ext uri="{FF2B5EF4-FFF2-40B4-BE49-F238E27FC236}">
                      <a16:creationId xmlns:a16="http://schemas.microsoft.com/office/drawing/2014/main" id="{467AA763-B510-6049-9FD2-39865B21BDD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35" name="Gerade Verbindung 434">
                  <a:extLst>
                    <a:ext uri="{FF2B5EF4-FFF2-40B4-BE49-F238E27FC236}">
                      <a16:creationId xmlns:a16="http://schemas.microsoft.com/office/drawing/2014/main" id="{AEC69D4E-3BCF-D04C-9A01-CFA4CA6CD490}"/>
                    </a:ext>
                  </a:extLst>
                </p:cNvPr>
                <p:cNvCxnSpPr>
                  <a:endCxn id="434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Gerade Verbindung 435">
                  <a:extLst>
                    <a:ext uri="{FF2B5EF4-FFF2-40B4-BE49-F238E27FC236}">
                      <a16:creationId xmlns:a16="http://schemas.microsoft.com/office/drawing/2014/main" id="{579C67F2-5E29-3947-B4CE-61E92471E1AD}"/>
                    </a:ext>
                  </a:extLst>
                </p:cNvPr>
                <p:cNvCxnSpPr>
                  <a:stCxn id="434" idx="2"/>
                  <a:endCxn id="434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12" name="Gruppieren 511">
            <a:extLst>
              <a:ext uri="{FF2B5EF4-FFF2-40B4-BE49-F238E27FC236}">
                <a16:creationId xmlns:a16="http://schemas.microsoft.com/office/drawing/2014/main" id="{1BD8BC39-EFD4-5446-9FA3-E2BE76F3D3D1}"/>
              </a:ext>
            </a:extLst>
          </p:cNvPr>
          <p:cNvGrpSpPr/>
          <p:nvPr/>
        </p:nvGrpSpPr>
        <p:grpSpPr>
          <a:xfrm>
            <a:off x="2938509" y="2687276"/>
            <a:ext cx="1369939" cy="986820"/>
            <a:chOff x="1226892" y="2694137"/>
            <a:chExt cx="1369939" cy="986820"/>
          </a:xfrm>
        </p:grpSpPr>
        <p:grpSp>
          <p:nvGrpSpPr>
            <p:cNvPr id="513" name="Gruppieren 512">
              <a:extLst>
                <a:ext uri="{FF2B5EF4-FFF2-40B4-BE49-F238E27FC236}">
                  <a16:creationId xmlns:a16="http://schemas.microsoft.com/office/drawing/2014/main" id="{91909E65-AF53-8D4B-91FB-53E6FCB571E6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556" name="Gruppieren 555">
                <a:extLst>
                  <a:ext uri="{FF2B5EF4-FFF2-40B4-BE49-F238E27FC236}">
                    <a16:creationId xmlns:a16="http://schemas.microsoft.com/office/drawing/2014/main" id="{D7CD5061-E949-564E-B7E7-CF625DBB8A82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65" name="Oval 564">
                  <a:extLst>
                    <a:ext uri="{FF2B5EF4-FFF2-40B4-BE49-F238E27FC236}">
                      <a16:creationId xmlns:a16="http://schemas.microsoft.com/office/drawing/2014/main" id="{484EEC46-99B9-1645-A50E-8D8B3529304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66" name="Gerade Verbindung 565">
                  <a:extLst>
                    <a:ext uri="{FF2B5EF4-FFF2-40B4-BE49-F238E27FC236}">
                      <a16:creationId xmlns:a16="http://schemas.microsoft.com/office/drawing/2014/main" id="{B9BFA267-21B4-1C4D-989E-4B01EFADE6C4}"/>
                    </a:ext>
                  </a:extLst>
                </p:cNvPr>
                <p:cNvCxnSpPr>
                  <a:endCxn id="56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Gerade Verbindung 566">
                  <a:extLst>
                    <a:ext uri="{FF2B5EF4-FFF2-40B4-BE49-F238E27FC236}">
                      <a16:creationId xmlns:a16="http://schemas.microsoft.com/office/drawing/2014/main" id="{9FC44160-7910-AF4D-8CB5-56FE49AF803E}"/>
                    </a:ext>
                  </a:extLst>
                </p:cNvPr>
                <p:cNvCxnSpPr>
                  <a:stCxn id="565" idx="2"/>
                  <a:endCxn id="56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7" name="Gruppieren 556">
                <a:extLst>
                  <a:ext uri="{FF2B5EF4-FFF2-40B4-BE49-F238E27FC236}">
                    <a16:creationId xmlns:a16="http://schemas.microsoft.com/office/drawing/2014/main" id="{C836EAF9-09DB-E54E-B235-B2B0CB3C2AB1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62" name="Oval 561">
                  <a:extLst>
                    <a:ext uri="{FF2B5EF4-FFF2-40B4-BE49-F238E27FC236}">
                      <a16:creationId xmlns:a16="http://schemas.microsoft.com/office/drawing/2014/main" id="{2E90A316-5269-9948-BFDB-025B8AA74C5C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63" name="Gerade Verbindung 562">
                  <a:extLst>
                    <a:ext uri="{FF2B5EF4-FFF2-40B4-BE49-F238E27FC236}">
                      <a16:creationId xmlns:a16="http://schemas.microsoft.com/office/drawing/2014/main" id="{CABA2456-3115-B44A-9BA3-70444B3338ED}"/>
                    </a:ext>
                  </a:extLst>
                </p:cNvPr>
                <p:cNvCxnSpPr>
                  <a:endCxn id="56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Gerade Verbindung 563">
                  <a:extLst>
                    <a:ext uri="{FF2B5EF4-FFF2-40B4-BE49-F238E27FC236}">
                      <a16:creationId xmlns:a16="http://schemas.microsoft.com/office/drawing/2014/main" id="{BE63E48D-ECA9-0345-ACA3-B9E729EE6CFA}"/>
                    </a:ext>
                  </a:extLst>
                </p:cNvPr>
                <p:cNvCxnSpPr>
                  <a:stCxn id="562" idx="2"/>
                  <a:endCxn id="56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8" name="Gruppieren 557">
                <a:extLst>
                  <a:ext uri="{FF2B5EF4-FFF2-40B4-BE49-F238E27FC236}">
                    <a16:creationId xmlns:a16="http://schemas.microsoft.com/office/drawing/2014/main" id="{C02A392E-C0AB-B84C-A22A-476F689E89C4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59" name="Oval 558">
                  <a:extLst>
                    <a:ext uri="{FF2B5EF4-FFF2-40B4-BE49-F238E27FC236}">
                      <a16:creationId xmlns:a16="http://schemas.microsoft.com/office/drawing/2014/main" id="{FD5E27C3-172D-5140-B695-44FB1D1B098C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60" name="Gerade Verbindung 559">
                  <a:extLst>
                    <a:ext uri="{FF2B5EF4-FFF2-40B4-BE49-F238E27FC236}">
                      <a16:creationId xmlns:a16="http://schemas.microsoft.com/office/drawing/2014/main" id="{080E19E5-E78D-D648-B8F6-B659F22783E4}"/>
                    </a:ext>
                  </a:extLst>
                </p:cNvPr>
                <p:cNvCxnSpPr>
                  <a:endCxn id="55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Gerade Verbindung 560">
                  <a:extLst>
                    <a:ext uri="{FF2B5EF4-FFF2-40B4-BE49-F238E27FC236}">
                      <a16:creationId xmlns:a16="http://schemas.microsoft.com/office/drawing/2014/main" id="{C8E9F8C9-90BA-0C4A-9524-4D10E7D5000C}"/>
                    </a:ext>
                  </a:extLst>
                </p:cNvPr>
                <p:cNvCxnSpPr>
                  <a:stCxn id="559" idx="2"/>
                  <a:endCxn id="55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4" name="Gruppieren 513">
              <a:extLst>
                <a:ext uri="{FF2B5EF4-FFF2-40B4-BE49-F238E27FC236}">
                  <a16:creationId xmlns:a16="http://schemas.microsoft.com/office/drawing/2014/main" id="{15EF279C-4969-5545-A74D-8E61095995FE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544" name="Gruppieren 543">
                <a:extLst>
                  <a:ext uri="{FF2B5EF4-FFF2-40B4-BE49-F238E27FC236}">
                    <a16:creationId xmlns:a16="http://schemas.microsoft.com/office/drawing/2014/main" id="{95DF26BE-128B-0647-831A-5E45CE880B50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53" name="Oval 552">
                  <a:extLst>
                    <a:ext uri="{FF2B5EF4-FFF2-40B4-BE49-F238E27FC236}">
                      <a16:creationId xmlns:a16="http://schemas.microsoft.com/office/drawing/2014/main" id="{7E11F1BB-8FFA-2845-9D7F-9032CA27612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54" name="Gerade Verbindung 553">
                  <a:extLst>
                    <a:ext uri="{FF2B5EF4-FFF2-40B4-BE49-F238E27FC236}">
                      <a16:creationId xmlns:a16="http://schemas.microsoft.com/office/drawing/2014/main" id="{8E15C711-D84D-AB4F-83FB-93D745AD9A2D}"/>
                    </a:ext>
                  </a:extLst>
                </p:cNvPr>
                <p:cNvCxnSpPr>
                  <a:endCxn id="55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" name="Gerade Verbindung 554">
                  <a:extLst>
                    <a:ext uri="{FF2B5EF4-FFF2-40B4-BE49-F238E27FC236}">
                      <a16:creationId xmlns:a16="http://schemas.microsoft.com/office/drawing/2014/main" id="{4C198B57-FA76-1B49-8D7D-71ABD394C9A2}"/>
                    </a:ext>
                  </a:extLst>
                </p:cNvPr>
                <p:cNvCxnSpPr>
                  <a:stCxn id="553" idx="2"/>
                  <a:endCxn id="55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5" name="Gruppieren 544">
                <a:extLst>
                  <a:ext uri="{FF2B5EF4-FFF2-40B4-BE49-F238E27FC236}">
                    <a16:creationId xmlns:a16="http://schemas.microsoft.com/office/drawing/2014/main" id="{C506E160-3C3A-D940-868F-2E1C0C5B0F9D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50" name="Oval 549">
                  <a:extLst>
                    <a:ext uri="{FF2B5EF4-FFF2-40B4-BE49-F238E27FC236}">
                      <a16:creationId xmlns:a16="http://schemas.microsoft.com/office/drawing/2014/main" id="{7FAA11FF-B0B6-7445-A227-E3DA0CCE16D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51" name="Gerade Verbindung 550">
                  <a:extLst>
                    <a:ext uri="{FF2B5EF4-FFF2-40B4-BE49-F238E27FC236}">
                      <a16:creationId xmlns:a16="http://schemas.microsoft.com/office/drawing/2014/main" id="{CCEBBE70-7D3A-E548-B3AC-45EFE9A522DF}"/>
                    </a:ext>
                  </a:extLst>
                </p:cNvPr>
                <p:cNvCxnSpPr>
                  <a:endCxn id="55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Gerade Verbindung 551">
                  <a:extLst>
                    <a:ext uri="{FF2B5EF4-FFF2-40B4-BE49-F238E27FC236}">
                      <a16:creationId xmlns:a16="http://schemas.microsoft.com/office/drawing/2014/main" id="{FD2F9413-5EAC-3D4B-A63D-B95850189D8E}"/>
                    </a:ext>
                  </a:extLst>
                </p:cNvPr>
                <p:cNvCxnSpPr>
                  <a:stCxn id="550" idx="2"/>
                  <a:endCxn id="55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6" name="Gruppieren 545">
                <a:extLst>
                  <a:ext uri="{FF2B5EF4-FFF2-40B4-BE49-F238E27FC236}">
                    <a16:creationId xmlns:a16="http://schemas.microsoft.com/office/drawing/2014/main" id="{7356AD97-0A21-0240-8128-651C64EC150E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47" name="Oval 546">
                  <a:extLst>
                    <a:ext uri="{FF2B5EF4-FFF2-40B4-BE49-F238E27FC236}">
                      <a16:creationId xmlns:a16="http://schemas.microsoft.com/office/drawing/2014/main" id="{73F1D7F6-7BB1-C942-BF68-F50B49CAAEB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48" name="Gerade Verbindung 547">
                  <a:extLst>
                    <a:ext uri="{FF2B5EF4-FFF2-40B4-BE49-F238E27FC236}">
                      <a16:creationId xmlns:a16="http://schemas.microsoft.com/office/drawing/2014/main" id="{5B4CE570-5C52-494C-99C1-332B0DF5BDA5}"/>
                    </a:ext>
                  </a:extLst>
                </p:cNvPr>
                <p:cNvCxnSpPr>
                  <a:endCxn id="54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9" name="Gerade Verbindung 548">
                  <a:extLst>
                    <a:ext uri="{FF2B5EF4-FFF2-40B4-BE49-F238E27FC236}">
                      <a16:creationId xmlns:a16="http://schemas.microsoft.com/office/drawing/2014/main" id="{D113BAE2-D39D-D84D-BCB6-C7AC058090DD}"/>
                    </a:ext>
                  </a:extLst>
                </p:cNvPr>
                <p:cNvCxnSpPr>
                  <a:stCxn id="547" idx="2"/>
                  <a:endCxn id="54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5" name="Gruppieren 514">
              <a:extLst>
                <a:ext uri="{FF2B5EF4-FFF2-40B4-BE49-F238E27FC236}">
                  <a16:creationId xmlns:a16="http://schemas.microsoft.com/office/drawing/2014/main" id="{A6A4BD9D-3325-5E4B-8547-3F2A2D53756D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532" name="Gruppieren 531">
                <a:extLst>
                  <a:ext uri="{FF2B5EF4-FFF2-40B4-BE49-F238E27FC236}">
                    <a16:creationId xmlns:a16="http://schemas.microsoft.com/office/drawing/2014/main" id="{6FA479DC-4F2F-5346-BC45-6D4F28E2C880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41" name="Oval 540">
                  <a:extLst>
                    <a:ext uri="{FF2B5EF4-FFF2-40B4-BE49-F238E27FC236}">
                      <a16:creationId xmlns:a16="http://schemas.microsoft.com/office/drawing/2014/main" id="{B732F61F-8BBE-F943-B3E3-6424B0073EC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42" name="Gerade Verbindung 541">
                  <a:extLst>
                    <a:ext uri="{FF2B5EF4-FFF2-40B4-BE49-F238E27FC236}">
                      <a16:creationId xmlns:a16="http://schemas.microsoft.com/office/drawing/2014/main" id="{4F4E7773-EB44-0A45-95F8-F771E9AD13F4}"/>
                    </a:ext>
                  </a:extLst>
                </p:cNvPr>
                <p:cNvCxnSpPr>
                  <a:endCxn id="54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3" name="Gerade Verbindung 542">
                  <a:extLst>
                    <a:ext uri="{FF2B5EF4-FFF2-40B4-BE49-F238E27FC236}">
                      <a16:creationId xmlns:a16="http://schemas.microsoft.com/office/drawing/2014/main" id="{3932331A-9999-DB4F-AA64-E679BC0A8557}"/>
                    </a:ext>
                  </a:extLst>
                </p:cNvPr>
                <p:cNvCxnSpPr>
                  <a:stCxn id="541" idx="2"/>
                  <a:endCxn id="54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3" name="Gruppieren 532">
                <a:extLst>
                  <a:ext uri="{FF2B5EF4-FFF2-40B4-BE49-F238E27FC236}">
                    <a16:creationId xmlns:a16="http://schemas.microsoft.com/office/drawing/2014/main" id="{47BF9656-B3AB-154E-9464-63099FA41F28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38" name="Oval 537">
                  <a:extLst>
                    <a:ext uri="{FF2B5EF4-FFF2-40B4-BE49-F238E27FC236}">
                      <a16:creationId xmlns:a16="http://schemas.microsoft.com/office/drawing/2014/main" id="{4AB80AFC-ABDC-E14E-8ED6-90523E6E02F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39" name="Gerade Verbindung 538">
                  <a:extLst>
                    <a:ext uri="{FF2B5EF4-FFF2-40B4-BE49-F238E27FC236}">
                      <a16:creationId xmlns:a16="http://schemas.microsoft.com/office/drawing/2014/main" id="{D4B020F8-97D9-B740-9FEE-FB4AC57040B7}"/>
                    </a:ext>
                  </a:extLst>
                </p:cNvPr>
                <p:cNvCxnSpPr>
                  <a:endCxn id="53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Gerade Verbindung 539">
                  <a:extLst>
                    <a:ext uri="{FF2B5EF4-FFF2-40B4-BE49-F238E27FC236}">
                      <a16:creationId xmlns:a16="http://schemas.microsoft.com/office/drawing/2014/main" id="{BC2D7FAF-EDDD-7C45-8158-47AB23C2315C}"/>
                    </a:ext>
                  </a:extLst>
                </p:cNvPr>
                <p:cNvCxnSpPr>
                  <a:stCxn id="538" idx="2"/>
                  <a:endCxn id="53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4" name="Gruppieren 533">
                <a:extLst>
                  <a:ext uri="{FF2B5EF4-FFF2-40B4-BE49-F238E27FC236}">
                    <a16:creationId xmlns:a16="http://schemas.microsoft.com/office/drawing/2014/main" id="{8E174631-FD22-9A45-A422-7B3F0CA8E283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35" name="Oval 534">
                  <a:extLst>
                    <a:ext uri="{FF2B5EF4-FFF2-40B4-BE49-F238E27FC236}">
                      <a16:creationId xmlns:a16="http://schemas.microsoft.com/office/drawing/2014/main" id="{4DB48F26-7BBB-EF4D-BA2D-438088B203A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36" name="Gerade Verbindung 535">
                  <a:extLst>
                    <a:ext uri="{FF2B5EF4-FFF2-40B4-BE49-F238E27FC236}">
                      <a16:creationId xmlns:a16="http://schemas.microsoft.com/office/drawing/2014/main" id="{7F3911C5-2C5A-7649-AF5E-7312F056031A}"/>
                    </a:ext>
                  </a:extLst>
                </p:cNvPr>
                <p:cNvCxnSpPr>
                  <a:endCxn id="53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7" name="Gerade Verbindung 536">
                  <a:extLst>
                    <a:ext uri="{FF2B5EF4-FFF2-40B4-BE49-F238E27FC236}">
                      <a16:creationId xmlns:a16="http://schemas.microsoft.com/office/drawing/2014/main" id="{0ECFA683-AFDA-FF40-8981-E24954D8EF36}"/>
                    </a:ext>
                  </a:extLst>
                </p:cNvPr>
                <p:cNvCxnSpPr>
                  <a:stCxn id="535" idx="2"/>
                  <a:endCxn id="53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68" name="Gruppieren 567">
            <a:extLst>
              <a:ext uri="{FF2B5EF4-FFF2-40B4-BE49-F238E27FC236}">
                <a16:creationId xmlns:a16="http://schemas.microsoft.com/office/drawing/2014/main" id="{7B7CD63B-D586-B248-9773-1EDBBA88BC3C}"/>
              </a:ext>
            </a:extLst>
          </p:cNvPr>
          <p:cNvGrpSpPr/>
          <p:nvPr/>
        </p:nvGrpSpPr>
        <p:grpSpPr>
          <a:xfrm>
            <a:off x="4650126" y="2680415"/>
            <a:ext cx="1369939" cy="986820"/>
            <a:chOff x="1226892" y="2694137"/>
            <a:chExt cx="1369939" cy="986820"/>
          </a:xfrm>
        </p:grpSpPr>
        <p:grpSp>
          <p:nvGrpSpPr>
            <p:cNvPr id="569" name="Gruppieren 568">
              <a:extLst>
                <a:ext uri="{FF2B5EF4-FFF2-40B4-BE49-F238E27FC236}">
                  <a16:creationId xmlns:a16="http://schemas.microsoft.com/office/drawing/2014/main" id="{1967E3E2-3EDC-1944-8672-E4EBE234282B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596" name="Gruppieren 595">
                <a:extLst>
                  <a:ext uri="{FF2B5EF4-FFF2-40B4-BE49-F238E27FC236}">
                    <a16:creationId xmlns:a16="http://schemas.microsoft.com/office/drawing/2014/main" id="{193BACF6-0883-4246-AF67-8B0A97E31872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05" name="Oval 604">
                  <a:extLst>
                    <a:ext uri="{FF2B5EF4-FFF2-40B4-BE49-F238E27FC236}">
                      <a16:creationId xmlns:a16="http://schemas.microsoft.com/office/drawing/2014/main" id="{8CC10FED-D302-3A49-A6B2-8EA4642E7D2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06" name="Gerade Verbindung 605">
                  <a:extLst>
                    <a:ext uri="{FF2B5EF4-FFF2-40B4-BE49-F238E27FC236}">
                      <a16:creationId xmlns:a16="http://schemas.microsoft.com/office/drawing/2014/main" id="{3D03EAAE-5BB2-644C-B2CB-555C4DF9982B}"/>
                    </a:ext>
                  </a:extLst>
                </p:cNvPr>
                <p:cNvCxnSpPr>
                  <a:endCxn id="60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7" name="Gerade Verbindung 606">
                  <a:extLst>
                    <a:ext uri="{FF2B5EF4-FFF2-40B4-BE49-F238E27FC236}">
                      <a16:creationId xmlns:a16="http://schemas.microsoft.com/office/drawing/2014/main" id="{E238384B-491B-2744-8286-8F137FE3CFFB}"/>
                    </a:ext>
                  </a:extLst>
                </p:cNvPr>
                <p:cNvCxnSpPr>
                  <a:stCxn id="605" idx="2"/>
                  <a:endCxn id="60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7" name="Gruppieren 596">
                <a:extLst>
                  <a:ext uri="{FF2B5EF4-FFF2-40B4-BE49-F238E27FC236}">
                    <a16:creationId xmlns:a16="http://schemas.microsoft.com/office/drawing/2014/main" id="{46FCB8CC-653D-DC48-99CF-EB142D6E5917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02" name="Oval 601">
                  <a:extLst>
                    <a:ext uri="{FF2B5EF4-FFF2-40B4-BE49-F238E27FC236}">
                      <a16:creationId xmlns:a16="http://schemas.microsoft.com/office/drawing/2014/main" id="{10BD8E03-49E2-724F-A76E-D770FEED5D6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03" name="Gerade Verbindung 602">
                  <a:extLst>
                    <a:ext uri="{FF2B5EF4-FFF2-40B4-BE49-F238E27FC236}">
                      <a16:creationId xmlns:a16="http://schemas.microsoft.com/office/drawing/2014/main" id="{6C8D27E2-CEFE-6745-9116-5EA725E92BC6}"/>
                    </a:ext>
                  </a:extLst>
                </p:cNvPr>
                <p:cNvCxnSpPr>
                  <a:endCxn id="60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Gerade Verbindung 603">
                  <a:extLst>
                    <a:ext uri="{FF2B5EF4-FFF2-40B4-BE49-F238E27FC236}">
                      <a16:creationId xmlns:a16="http://schemas.microsoft.com/office/drawing/2014/main" id="{067956B9-68D8-274B-86E3-321E2F29C3CE}"/>
                    </a:ext>
                  </a:extLst>
                </p:cNvPr>
                <p:cNvCxnSpPr>
                  <a:stCxn id="602" idx="2"/>
                  <a:endCxn id="60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8" name="Gruppieren 597">
                <a:extLst>
                  <a:ext uri="{FF2B5EF4-FFF2-40B4-BE49-F238E27FC236}">
                    <a16:creationId xmlns:a16="http://schemas.microsoft.com/office/drawing/2014/main" id="{344121B5-43F5-274F-B0F0-FE784EBC7DC5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99" name="Oval 598">
                  <a:extLst>
                    <a:ext uri="{FF2B5EF4-FFF2-40B4-BE49-F238E27FC236}">
                      <a16:creationId xmlns:a16="http://schemas.microsoft.com/office/drawing/2014/main" id="{ABA57441-D403-624F-B3BB-7D6B9C00C20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00" name="Gerade Verbindung 599">
                  <a:extLst>
                    <a:ext uri="{FF2B5EF4-FFF2-40B4-BE49-F238E27FC236}">
                      <a16:creationId xmlns:a16="http://schemas.microsoft.com/office/drawing/2014/main" id="{5FC4E987-418B-4A45-921A-8A1C440E3416}"/>
                    </a:ext>
                  </a:extLst>
                </p:cNvPr>
                <p:cNvCxnSpPr>
                  <a:endCxn id="59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1" name="Gerade Verbindung 600">
                  <a:extLst>
                    <a:ext uri="{FF2B5EF4-FFF2-40B4-BE49-F238E27FC236}">
                      <a16:creationId xmlns:a16="http://schemas.microsoft.com/office/drawing/2014/main" id="{BA5BF68B-270F-5C4C-972F-8F195FCCC8AB}"/>
                    </a:ext>
                  </a:extLst>
                </p:cNvPr>
                <p:cNvCxnSpPr>
                  <a:stCxn id="599" idx="2"/>
                  <a:endCxn id="59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70" name="Gruppieren 569">
              <a:extLst>
                <a:ext uri="{FF2B5EF4-FFF2-40B4-BE49-F238E27FC236}">
                  <a16:creationId xmlns:a16="http://schemas.microsoft.com/office/drawing/2014/main" id="{B40A893F-9796-D14D-9724-6B49620F227F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584" name="Gruppieren 583">
                <a:extLst>
                  <a:ext uri="{FF2B5EF4-FFF2-40B4-BE49-F238E27FC236}">
                    <a16:creationId xmlns:a16="http://schemas.microsoft.com/office/drawing/2014/main" id="{E8AC9B97-F306-EA4D-AE1B-D2460C4EDEB6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93" name="Oval 592">
                  <a:extLst>
                    <a:ext uri="{FF2B5EF4-FFF2-40B4-BE49-F238E27FC236}">
                      <a16:creationId xmlns:a16="http://schemas.microsoft.com/office/drawing/2014/main" id="{0718E675-AA56-574A-AA27-098BB6D533C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94" name="Gerade Verbindung 593">
                  <a:extLst>
                    <a:ext uri="{FF2B5EF4-FFF2-40B4-BE49-F238E27FC236}">
                      <a16:creationId xmlns:a16="http://schemas.microsoft.com/office/drawing/2014/main" id="{6C31DAC2-0D4F-6C4B-B5D9-8E2500255446}"/>
                    </a:ext>
                  </a:extLst>
                </p:cNvPr>
                <p:cNvCxnSpPr>
                  <a:endCxn id="59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Gerade Verbindung 594">
                  <a:extLst>
                    <a:ext uri="{FF2B5EF4-FFF2-40B4-BE49-F238E27FC236}">
                      <a16:creationId xmlns:a16="http://schemas.microsoft.com/office/drawing/2014/main" id="{0F71AE85-598E-FD41-9EFE-C79AD659419A}"/>
                    </a:ext>
                  </a:extLst>
                </p:cNvPr>
                <p:cNvCxnSpPr>
                  <a:stCxn id="593" idx="2"/>
                  <a:endCxn id="59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5" name="Gruppieren 584">
                <a:extLst>
                  <a:ext uri="{FF2B5EF4-FFF2-40B4-BE49-F238E27FC236}">
                    <a16:creationId xmlns:a16="http://schemas.microsoft.com/office/drawing/2014/main" id="{21CA0871-8C1B-A640-BB2A-FCAD63DF56EF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90" name="Oval 589">
                  <a:extLst>
                    <a:ext uri="{FF2B5EF4-FFF2-40B4-BE49-F238E27FC236}">
                      <a16:creationId xmlns:a16="http://schemas.microsoft.com/office/drawing/2014/main" id="{71C6A584-73AD-B34F-8699-9A1A6A194761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91" name="Gerade Verbindung 590">
                  <a:extLst>
                    <a:ext uri="{FF2B5EF4-FFF2-40B4-BE49-F238E27FC236}">
                      <a16:creationId xmlns:a16="http://schemas.microsoft.com/office/drawing/2014/main" id="{FBED24D2-2986-AB4B-AACB-6133D025228B}"/>
                    </a:ext>
                  </a:extLst>
                </p:cNvPr>
                <p:cNvCxnSpPr>
                  <a:endCxn id="59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Gerade Verbindung 591">
                  <a:extLst>
                    <a:ext uri="{FF2B5EF4-FFF2-40B4-BE49-F238E27FC236}">
                      <a16:creationId xmlns:a16="http://schemas.microsoft.com/office/drawing/2014/main" id="{AB166BEC-BA53-4846-AC87-1A31FBDD6DE8}"/>
                    </a:ext>
                  </a:extLst>
                </p:cNvPr>
                <p:cNvCxnSpPr>
                  <a:stCxn id="590" idx="2"/>
                  <a:endCxn id="59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6" name="Gruppieren 585">
                <a:extLst>
                  <a:ext uri="{FF2B5EF4-FFF2-40B4-BE49-F238E27FC236}">
                    <a16:creationId xmlns:a16="http://schemas.microsoft.com/office/drawing/2014/main" id="{81056E7F-EFA8-DF4D-9C0B-992226F2FD7E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87" name="Oval 586">
                  <a:extLst>
                    <a:ext uri="{FF2B5EF4-FFF2-40B4-BE49-F238E27FC236}">
                      <a16:creationId xmlns:a16="http://schemas.microsoft.com/office/drawing/2014/main" id="{1C9CDF2B-E7C8-1940-A168-FDBC828B1C45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88" name="Gerade Verbindung 587">
                  <a:extLst>
                    <a:ext uri="{FF2B5EF4-FFF2-40B4-BE49-F238E27FC236}">
                      <a16:creationId xmlns:a16="http://schemas.microsoft.com/office/drawing/2014/main" id="{F5A0D781-0645-0C4B-AE7B-BA33F1B6279E}"/>
                    </a:ext>
                  </a:extLst>
                </p:cNvPr>
                <p:cNvCxnSpPr>
                  <a:endCxn id="58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" name="Gerade Verbindung 588">
                  <a:extLst>
                    <a:ext uri="{FF2B5EF4-FFF2-40B4-BE49-F238E27FC236}">
                      <a16:creationId xmlns:a16="http://schemas.microsoft.com/office/drawing/2014/main" id="{4BCAD884-4058-B041-8A55-55505D424832}"/>
                    </a:ext>
                  </a:extLst>
                </p:cNvPr>
                <p:cNvCxnSpPr>
                  <a:stCxn id="587" idx="2"/>
                  <a:endCxn id="58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71" name="Gruppieren 570">
              <a:extLst>
                <a:ext uri="{FF2B5EF4-FFF2-40B4-BE49-F238E27FC236}">
                  <a16:creationId xmlns:a16="http://schemas.microsoft.com/office/drawing/2014/main" id="{0FA1E50F-CB86-9549-87AF-EE37A3012A44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572" name="Gruppieren 571">
                <a:extLst>
                  <a:ext uri="{FF2B5EF4-FFF2-40B4-BE49-F238E27FC236}">
                    <a16:creationId xmlns:a16="http://schemas.microsoft.com/office/drawing/2014/main" id="{F76631F0-C6B6-5A47-BF10-4EF097CD89D8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81" name="Oval 580">
                  <a:extLst>
                    <a:ext uri="{FF2B5EF4-FFF2-40B4-BE49-F238E27FC236}">
                      <a16:creationId xmlns:a16="http://schemas.microsoft.com/office/drawing/2014/main" id="{A77ACDB3-5910-2744-A1A7-5F6A35008FEB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82" name="Gerade Verbindung 581">
                  <a:extLst>
                    <a:ext uri="{FF2B5EF4-FFF2-40B4-BE49-F238E27FC236}">
                      <a16:creationId xmlns:a16="http://schemas.microsoft.com/office/drawing/2014/main" id="{E9C6E6DF-853D-2F45-8F13-345E9DDD9A01}"/>
                    </a:ext>
                  </a:extLst>
                </p:cNvPr>
                <p:cNvCxnSpPr>
                  <a:endCxn id="58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Gerade Verbindung 582">
                  <a:extLst>
                    <a:ext uri="{FF2B5EF4-FFF2-40B4-BE49-F238E27FC236}">
                      <a16:creationId xmlns:a16="http://schemas.microsoft.com/office/drawing/2014/main" id="{1204DD88-7FBD-6145-BB5F-169EAC31968E}"/>
                    </a:ext>
                  </a:extLst>
                </p:cNvPr>
                <p:cNvCxnSpPr>
                  <a:stCxn id="581" idx="2"/>
                  <a:endCxn id="58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3" name="Gruppieren 572">
                <a:extLst>
                  <a:ext uri="{FF2B5EF4-FFF2-40B4-BE49-F238E27FC236}">
                    <a16:creationId xmlns:a16="http://schemas.microsoft.com/office/drawing/2014/main" id="{4F041734-FC5E-DA47-B889-51533A9274FD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78" name="Oval 577">
                  <a:extLst>
                    <a:ext uri="{FF2B5EF4-FFF2-40B4-BE49-F238E27FC236}">
                      <a16:creationId xmlns:a16="http://schemas.microsoft.com/office/drawing/2014/main" id="{5D6BF3EA-E16E-4643-A87F-ECC79AC2044B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79" name="Gerade Verbindung 578">
                  <a:extLst>
                    <a:ext uri="{FF2B5EF4-FFF2-40B4-BE49-F238E27FC236}">
                      <a16:creationId xmlns:a16="http://schemas.microsoft.com/office/drawing/2014/main" id="{41B5123D-F2E0-904C-AA01-4701EBBA494D}"/>
                    </a:ext>
                  </a:extLst>
                </p:cNvPr>
                <p:cNvCxnSpPr>
                  <a:endCxn id="57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Gerade Verbindung 579">
                  <a:extLst>
                    <a:ext uri="{FF2B5EF4-FFF2-40B4-BE49-F238E27FC236}">
                      <a16:creationId xmlns:a16="http://schemas.microsoft.com/office/drawing/2014/main" id="{450E508C-74B8-254D-A596-DE9FD078D2C3}"/>
                    </a:ext>
                  </a:extLst>
                </p:cNvPr>
                <p:cNvCxnSpPr>
                  <a:stCxn id="578" idx="2"/>
                  <a:endCxn id="57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4" name="Gruppieren 573">
                <a:extLst>
                  <a:ext uri="{FF2B5EF4-FFF2-40B4-BE49-F238E27FC236}">
                    <a16:creationId xmlns:a16="http://schemas.microsoft.com/office/drawing/2014/main" id="{99EE47B6-06F5-E640-BC9A-E8A49F6F4C5F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75" name="Oval 574">
                  <a:extLst>
                    <a:ext uri="{FF2B5EF4-FFF2-40B4-BE49-F238E27FC236}">
                      <a16:creationId xmlns:a16="http://schemas.microsoft.com/office/drawing/2014/main" id="{C5424364-7284-A543-980A-070F3C02C10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76" name="Gerade Verbindung 575">
                  <a:extLst>
                    <a:ext uri="{FF2B5EF4-FFF2-40B4-BE49-F238E27FC236}">
                      <a16:creationId xmlns:a16="http://schemas.microsoft.com/office/drawing/2014/main" id="{28383911-D2F4-F547-90A5-F06BC95700A4}"/>
                    </a:ext>
                  </a:extLst>
                </p:cNvPr>
                <p:cNvCxnSpPr>
                  <a:endCxn id="57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Gerade Verbindung 576">
                  <a:extLst>
                    <a:ext uri="{FF2B5EF4-FFF2-40B4-BE49-F238E27FC236}">
                      <a16:creationId xmlns:a16="http://schemas.microsoft.com/office/drawing/2014/main" id="{65DE03BC-8035-1F44-BA36-88DE5DE5B74C}"/>
                    </a:ext>
                  </a:extLst>
                </p:cNvPr>
                <p:cNvCxnSpPr>
                  <a:stCxn id="575" idx="2"/>
                  <a:endCxn id="57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08" name="Gruppieren 607">
            <a:extLst>
              <a:ext uri="{FF2B5EF4-FFF2-40B4-BE49-F238E27FC236}">
                <a16:creationId xmlns:a16="http://schemas.microsoft.com/office/drawing/2014/main" id="{57C3C985-1228-354A-927E-0E7FAC3FA772}"/>
              </a:ext>
            </a:extLst>
          </p:cNvPr>
          <p:cNvGrpSpPr/>
          <p:nvPr/>
        </p:nvGrpSpPr>
        <p:grpSpPr>
          <a:xfrm>
            <a:off x="6361743" y="2673554"/>
            <a:ext cx="1369939" cy="986820"/>
            <a:chOff x="1226892" y="2694137"/>
            <a:chExt cx="1369939" cy="986820"/>
          </a:xfrm>
        </p:grpSpPr>
        <p:grpSp>
          <p:nvGrpSpPr>
            <p:cNvPr id="609" name="Gruppieren 608">
              <a:extLst>
                <a:ext uri="{FF2B5EF4-FFF2-40B4-BE49-F238E27FC236}">
                  <a16:creationId xmlns:a16="http://schemas.microsoft.com/office/drawing/2014/main" id="{70B36D13-BF6E-7142-A122-F8F399597E9D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636" name="Gruppieren 635">
                <a:extLst>
                  <a:ext uri="{FF2B5EF4-FFF2-40B4-BE49-F238E27FC236}">
                    <a16:creationId xmlns:a16="http://schemas.microsoft.com/office/drawing/2014/main" id="{6790963C-57A0-CC43-8E31-379135998C77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45" name="Oval 644">
                  <a:extLst>
                    <a:ext uri="{FF2B5EF4-FFF2-40B4-BE49-F238E27FC236}">
                      <a16:creationId xmlns:a16="http://schemas.microsoft.com/office/drawing/2014/main" id="{BD4AB8F4-BEE4-B344-80DE-C79F013A5E7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46" name="Gerade Verbindung 645">
                  <a:extLst>
                    <a:ext uri="{FF2B5EF4-FFF2-40B4-BE49-F238E27FC236}">
                      <a16:creationId xmlns:a16="http://schemas.microsoft.com/office/drawing/2014/main" id="{3E322476-C5C0-0F46-A8A5-6C0B5755E834}"/>
                    </a:ext>
                  </a:extLst>
                </p:cNvPr>
                <p:cNvCxnSpPr>
                  <a:endCxn id="64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Gerade Verbindung 646">
                  <a:extLst>
                    <a:ext uri="{FF2B5EF4-FFF2-40B4-BE49-F238E27FC236}">
                      <a16:creationId xmlns:a16="http://schemas.microsoft.com/office/drawing/2014/main" id="{869EF2D5-055C-1D4A-8C2D-F55941AE65E8}"/>
                    </a:ext>
                  </a:extLst>
                </p:cNvPr>
                <p:cNvCxnSpPr>
                  <a:stCxn id="645" idx="2"/>
                  <a:endCxn id="64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7" name="Gruppieren 636">
                <a:extLst>
                  <a:ext uri="{FF2B5EF4-FFF2-40B4-BE49-F238E27FC236}">
                    <a16:creationId xmlns:a16="http://schemas.microsoft.com/office/drawing/2014/main" id="{AFA14EE8-1EDF-8C45-B49E-1003F31F4505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42" name="Oval 641">
                  <a:extLst>
                    <a:ext uri="{FF2B5EF4-FFF2-40B4-BE49-F238E27FC236}">
                      <a16:creationId xmlns:a16="http://schemas.microsoft.com/office/drawing/2014/main" id="{5C37F1AD-4A43-CA46-B199-DA94ABB600E5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43" name="Gerade Verbindung 642">
                  <a:extLst>
                    <a:ext uri="{FF2B5EF4-FFF2-40B4-BE49-F238E27FC236}">
                      <a16:creationId xmlns:a16="http://schemas.microsoft.com/office/drawing/2014/main" id="{A06D2302-F852-664C-8898-23A1E2309A1A}"/>
                    </a:ext>
                  </a:extLst>
                </p:cNvPr>
                <p:cNvCxnSpPr>
                  <a:endCxn id="64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4" name="Gerade Verbindung 643">
                  <a:extLst>
                    <a:ext uri="{FF2B5EF4-FFF2-40B4-BE49-F238E27FC236}">
                      <a16:creationId xmlns:a16="http://schemas.microsoft.com/office/drawing/2014/main" id="{8E0E693E-FB37-7C45-82CD-09336DEE0572}"/>
                    </a:ext>
                  </a:extLst>
                </p:cNvPr>
                <p:cNvCxnSpPr>
                  <a:stCxn id="642" idx="2"/>
                  <a:endCxn id="64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8" name="Gruppieren 637">
                <a:extLst>
                  <a:ext uri="{FF2B5EF4-FFF2-40B4-BE49-F238E27FC236}">
                    <a16:creationId xmlns:a16="http://schemas.microsoft.com/office/drawing/2014/main" id="{CF7CEC49-AB4C-064E-B792-97801B311021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39" name="Oval 638">
                  <a:extLst>
                    <a:ext uri="{FF2B5EF4-FFF2-40B4-BE49-F238E27FC236}">
                      <a16:creationId xmlns:a16="http://schemas.microsoft.com/office/drawing/2014/main" id="{D9FFEBB9-520B-2C4D-A583-1CC36C2D5C35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40" name="Gerade Verbindung 639">
                  <a:extLst>
                    <a:ext uri="{FF2B5EF4-FFF2-40B4-BE49-F238E27FC236}">
                      <a16:creationId xmlns:a16="http://schemas.microsoft.com/office/drawing/2014/main" id="{473A6C22-1396-2448-9C8E-86515EFCFC36}"/>
                    </a:ext>
                  </a:extLst>
                </p:cNvPr>
                <p:cNvCxnSpPr>
                  <a:endCxn id="63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1" name="Gerade Verbindung 640">
                  <a:extLst>
                    <a:ext uri="{FF2B5EF4-FFF2-40B4-BE49-F238E27FC236}">
                      <a16:creationId xmlns:a16="http://schemas.microsoft.com/office/drawing/2014/main" id="{6465DEB2-42E2-154B-916A-1F75D0FF1968}"/>
                    </a:ext>
                  </a:extLst>
                </p:cNvPr>
                <p:cNvCxnSpPr>
                  <a:stCxn id="639" idx="2"/>
                  <a:endCxn id="63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10" name="Gruppieren 609">
              <a:extLst>
                <a:ext uri="{FF2B5EF4-FFF2-40B4-BE49-F238E27FC236}">
                  <a16:creationId xmlns:a16="http://schemas.microsoft.com/office/drawing/2014/main" id="{38058BA0-F437-954E-B599-F339D7EC7D15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624" name="Gruppieren 623">
                <a:extLst>
                  <a:ext uri="{FF2B5EF4-FFF2-40B4-BE49-F238E27FC236}">
                    <a16:creationId xmlns:a16="http://schemas.microsoft.com/office/drawing/2014/main" id="{93DD631F-CBF1-FB4A-9CCB-B1E25E83DD7B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33" name="Oval 632">
                  <a:extLst>
                    <a:ext uri="{FF2B5EF4-FFF2-40B4-BE49-F238E27FC236}">
                      <a16:creationId xmlns:a16="http://schemas.microsoft.com/office/drawing/2014/main" id="{A9FFDCBD-0F30-634C-93C7-3864F455E30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34" name="Gerade Verbindung 633">
                  <a:extLst>
                    <a:ext uri="{FF2B5EF4-FFF2-40B4-BE49-F238E27FC236}">
                      <a16:creationId xmlns:a16="http://schemas.microsoft.com/office/drawing/2014/main" id="{A9F27342-6662-3647-B5F5-8F256C6BAD34}"/>
                    </a:ext>
                  </a:extLst>
                </p:cNvPr>
                <p:cNvCxnSpPr>
                  <a:endCxn id="63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5" name="Gerade Verbindung 634">
                  <a:extLst>
                    <a:ext uri="{FF2B5EF4-FFF2-40B4-BE49-F238E27FC236}">
                      <a16:creationId xmlns:a16="http://schemas.microsoft.com/office/drawing/2014/main" id="{539C7D6A-8D07-DB4D-8535-FF48D77529CF}"/>
                    </a:ext>
                  </a:extLst>
                </p:cNvPr>
                <p:cNvCxnSpPr>
                  <a:stCxn id="633" idx="2"/>
                  <a:endCxn id="63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5" name="Gruppieren 624">
                <a:extLst>
                  <a:ext uri="{FF2B5EF4-FFF2-40B4-BE49-F238E27FC236}">
                    <a16:creationId xmlns:a16="http://schemas.microsoft.com/office/drawing/2014/main" id="{D7A6688C-9B21-4C42-AECB-C3B77C033646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30" name="Oval 629">
                  <a:extLst>
                    <a:ext uri="{FF2B5EF4-FFF2-40B4-BE49-F238E27FC236}">
                      <a16:creationId xmlns:a16="http://schemas.microsoft.com/office/drawing/2014/main" id="{C6FE39B3-1F8C-F548-8F24-49E554EBC07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31" name="Gerade Verbindung 630">
                  <a:extLst>
                    <a:ext uri="{FF2B5EF4-FFF2-40B4-BE49-F238E27FC236}">
                      <a16:creationId xmlns:a16="http://schemas.microsoft.com/office/drawing/2014/main" id="{2B2FE0D2-6A6E-B54A-BE89-B867DCC35747}"/>
                    </a:ext>
                  </a:extLst>
                </p:cNvPr>
                <p:cNvCxnSpPr>
                  <a:endCxn id="63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Gerade Verbindung 631">
                  <a:extLst>
                    <a:ext uri="{FF2B5EF4-FFF2-40B4-BE49-F238E27FC236}">
                      <a16:creationId xmlns:a16="http://schemas.microsoft.com/office/drawing/2014/main" id="{66817FF5-41AF-2247-BF3A-57EB471991E9}"/>
                    </a:ext>
                  </a:extLst>
                </p:cNvPr>
                <p:cNvCxnSpPr>
                  <a:stCxn id="630" idx="2"/>
                  <a:endCxn id="63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6" name="Gruppieren 625">
                <a:extLst>
                  <a:ext uri="{FF2B5EF4-FFF2-40B4-BE49-F238E27FC236}">
                    <a16:creationId xmlns:a16="http://schemas.microsoft.com/office/drawing/2014/main" id="{41CB1A93-82CD-A140-8546-8106EFC9557E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27" name="Oval 626">
                  <a:extLst>
                    <a:ext uri="{FF2B5EF4-FFF2-40B4-BE49-F238E27FC236}">
                      <a16:creationId xmlns:a16="http://schemas.microsoft.com/office/drawing/2014/main" id="{EE620E3C-4D08-BC41-A8F2-24A567768DB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28" name="Gerade Verbindung 627">
                  <a:extLst>
                    <a:ext uri="{FF2B5EF4-FFF2-40B4-BE49-F238E27FC236}">
                      <a16:creationId xmlns:a16="http://schemas.microsoft.com/office/drawing/2014/main" id="{BC5F911D-3763-C547-920D-4355C79D429F}"/>
                    </a:ext>
                  </a:extLst>
                </p:cNvPr>
                <p:cNvCxnSpPr>
                  <a:endCxn id="62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Gerade Verbindung 628">
                  <a:extLst>
                    <a:ext uri="{FF2B5EF4-FFF2-40B4-BE49-F238E27FC236}">
                      <a16:creationId xmlns:a16="http://schemas.microsoft.com/office/drawing/2014/main" id="{A03ACC6D-2AC0-5147-A559-D5E55489E64A}"/>
                    </a:ext>
                  </a:extLst>
                </p:cNvPr>
                <p:cNvCxnSpPr>
                  <a:stCxn id="627" idx="2"/>
                  <a:endCxn id="62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11" name="Gruppieren 610">
              <a:extLst>
                <a:ext uri="{FF2B5EF4-FFF2-40B4-BE49-F238E27FC236}">
                  <a16:creationId xmlns:a16="http://schemas.microsoft.com/office/drawing/2014/main" id="{B668671C-0A6F-6847-928F-3916F484D62F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612" name="Gruppieren 611">
                <a:extLst>
                  <a:ext uri="{FF2B5EF4-FFF2-40B4-BE49-F238E27FC236}">
                    <a16:creationId xmlns:a16="http://schemas.microsoft.com/office/drawing/2014/main" id="{BA7955AD-E0D5-C04C-BF1B-682D288F5549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21" name="Oval 620">
                  <a:extLst>
                    <a:ext uri="{FF2B5EF4-FFF2-40B4-BE49-F238E27FC236}">
                      <a16:creationId xmlns:a16="http://schemas.microsoft.com/office/drawing/2014/main" id="{22F08B63-F49E-0943-A2C8-EE5EDCBC713A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22" name="Gerade Verbindung 621">
                  <a:extLst>
                    <a:ext uri="{FF2B5EF4-FFF2-40B4-BE49-F238E27FC236}">
                      <a16:creationId xmlns:a16="http://schemas.microsoft.com/office/drawing/2014/main" id="{23670FFA-E8E0-C140-A50C-D0A3598A2AE4}"/>
                    </a:ext>
                  </a:extLst>
                </p:cNvPr>
                <p:cNvCxnSpPr>
                  <a:endCxn id="62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3" name="Gerade Verbindung 622">
                  <a:extLst>
                    <a:ext uri="{FF2B5EF4-FFF2-40B4-BE49-F238E27FC236}">
                      <a16:creationId xmlns:a16="http://schemas.microsoft.com/office/drawing/2014/main" id="{52CA3EBF-D18C-B44F-95E5-ECF2F94D6070}"/>
                    </a:ext>
                  </a:extLst>
                </p:cNvPr>
                <p:cNvCxnSpPr>
                  <a:stCxn id="621" idx="2"/>
                  <a:endCxn id="62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3" name="Gruppieren 612">
                <a:extLst>
                  <a:ext uri="{FF2B5EF4-FFF2-40B4-BE49-F238E27FC236}">
                    <a16:creationId xmlns:a16="http://schemas.microsoft.com/office/drawing/2014/main" id="{496A4FE3-C87F-C144-AB2A-231E4403172C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18" name="Oval 617">
                  <a:extLst>
                    <a:ext uri="{FF2B5EF4-FFF2-40B4-BE49-F238E27FC236}">
                      <a16:creationId xmlns:a16="http://schemas.microsoft.com/office/drawing/2014/main" id="{E85AD6CA-DAF0-774A-AE41-F4F83E265E9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19" name="Gerade Verbindung 618">
                  <a:extLst>
                    <a:ext uri="{FF2B5EF4-FFF2-40B4-BE49-F238E27FC236}">
                      <a16:creationId xmlns:a16="http://schemas.microsoft.com/office/drawing/2014/main" id="{07AFEA94-252F-764F-8B4E-BA6179A67BFE}"/>
                    </a:ext>
                  </a:extLst>
                </p:cNvPr>
                <p:cNvCxnSpPr>
                  <a:endCxn id="61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Gerade Verbindung 619">
                  <a:extLst>
                    <a:ext uri="{FF2B5EF4-FFF2-40B4-BE49-F238E27FC236}">
                      <a16:creationId xmlns:a16="http://schemas.microsoft.com/office/drawing/2014/main" id="{930FB213-225A-4C40-BD05-DD09A9D4EDEC}"/>
                    </a:ext>
                  </a:extLst>
                </p:cNvPr>
                <p:cNvCxnSpPr>
                  <a:stCxn id="618" idx="2"/>
                  <a:endCxn id="61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4" name="Gruppieren 613">
                <a:extLst>
                  <a:ext uri="{FF2B5EF4-FFF2-40B4-BE49-F238E27FC236}">
                    <a16:creationId xmlns:a16="http://schemas.microsoft.com/office/drawing/2014/main" id="{DB452651-2CDA-FB43-95BB-911A701E1413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15" name="Oval 614">
                  <a:extLst>
                    <a:ext uri="{FF2B5EF4-FFF2-40B4-BE49-F238E27FC236}">
                      <a16:creationId xmlns:a16="http://schemas.microsoft.com/office/drawing/2014/main" id="{953E5D38-F533-2E4F-9FC9-CC7B543A5D2A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16" name="Gerade Verbindung 615">
                  <a:extLst>
                    <a:ext uri="{FF2B5EF4-FFF2-40B4-BE49-F238E27FC236}">
                      <a16:creationId xmlns:a16="http://schemas.microsoft.com/office/drawing/2014/main" id="{74BBD8F1-3E36-BB48-ABB0-97EE6F054CE1}"/>
                    </a:ext>
                  </a:extLst>
                </p:cNvPr>
                <p:cNvCxnSpPr>
                  <a:endCxn id="61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7" name="Gerade Verbindung 616">
                  <a:extLst>
                    <a:ext uri="{FF2B5EF4-FFF2-40B4-BE49-F238E27FC236}">
                      <a16:creationId xmlns:a16="http://schemas.microsoft.com/office/drawing/2014/main" id="{3DD1F979-3A66-1F4F-B62B-DFAFB33095F2}"/>
                    </a:ext>
                  </a:extLst>
                </p:cNvPr>
                <p:cNvCxnSpPr>
                  <a:stCxn id="615" idx="2"/>
                  <a:endCxn id="61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48" name="Gruppieren 647">
            <a:extLst>
              <a:ext uri="{FF2B5EF4-FFF2-40B4-BE49-F238E27FC236}">
                <a16:creationId xmlns:a16="http://schemas.microsoft.com/office/drawing/2014/main" id="{A35805FC-A2C6-554D-88CD-863883F78325}"/>
              </a:ext>
            </a:extLst>
          </p:cNvPr>
          <p:cNvGrpSpPr/>
          <p:nvPr/>
        </p:nvGrpSpPr>
        <p:grpSpPr>
          <a:xfrm>
            <a:off x="8073360" y="2666693"/>
            <a:ext cx="1369939" cy="986820"/>
            <a:chOff x="1226892" y="2694137"/>
            <a:chExt cx="1369939" cy="986820"/>
          </a:xfrm>
        </p:grpSpPr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DDE01A29-5C7A-0445-992D-841596091529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676" name="Gruppieren 675">
                <a:extLst>
                  <a:ext uri="{FF2B5EF4-FFF2-40B4-BE49-F238E27FC236}">
                    <a16:creationId xmlns:a16="http://schemas.microsoft.com/office/drawing/2014/main" id="{F7314B40-F36D-9249-96F2-7F49F4835A4A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85" name="Oval 684">
                  <a:extLst>
                    <a:ext uri="{FF2B5EF4-FFF2-40B4-BE49-F238E27FC236}">
                      <a16:creationId xmlns:a16="http://schemas.microsoft.com/office/drawing/2014/main" id="{A8C27976-52B0-7F49-BD21-52DF6023727B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86" name="Gerade Verbindung 685">
                  <a:extLst>
                    <a:ext uri="{FF2B5EF4-FFF2-40B4-BE49-F238E27FC236}">
                      <a16:creationId xmlns:a16="http://schemas.microsoft.com/office/drawing/2014/main" id="{3D30AA49-DCA4-4C4F-85C9-B3F1183D82E5}"/>
                    </a:ext>
                  </a:extLst>
                </p:cNvPr>
                <p:cNvCxnSpPr>
                  <a:endCxn id="68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Gerade Verbindung 686">
                  <a:extLst>
                    <a:ext uri="{FF2B5EF4-FFF2-40B4-BE49-F238E27FC236}">
                      <a16:creationId xmlns:a16="http://schemas.microsoft.com/office/drawing/2014/main" id="{0A91BF85-5389-6649-873E-B94AC96F3F49}"/>
                    </a:ext>
                  </a:extLst>
                </p:cNvPr>
                <p:cNvCxnSpPr>
                  <a:stCxn id="685" idx="2"/>
                  <a:endCxn id="68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7" name="Gruppieren 676">
                <a:extLst>
                  <a:ext uri="{FF2B5EF4-FFF2-40B4-BE49-F238E27FC236}">
                    <a16:creationId xmlns:a16="http://schemas.microsoft.com/office/drawing/2014/main" id="{2FF0642C-A693-2443-BBD8-D95DC40B6B06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82" name="Oval 681">
                  <a:extLst>
                    <a:ext uri="{FF2B5EF4-FFF2-40B4-BE49-F238E27FC236}">
                      <a16:creationId xmlns:a16="http://schemas.microsoft.com/office/drawing/2014/main" id="{0EA7E16A-81E4-214A-BF7F-519A8A730E9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83" name="Gerade Verbindung 682">
                  <a:extLst>
                    <a:ext uri="{FF2B5EF4-FFF2-40B4-BE49-F238E27FC236}">
                      <a16:creationId xmlns:a16="http://schemas.microsoft.com/office/drawing/2014/main" id="{E4FE1ED9-A994-5245-B8A9-5DF59C18FB07}"/>
                    </a:ext>
                  </a:extLst>
                </p:cNvPr>
                <p:cNvCxnSpPr>
                  <a:endCxn id="68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Gerade Verbindung 683">
                  <a:extLst>
                    <a:ext uri="{FF2B5EF4-FFF2-40B4-BE49-F238E27FC236}">
                      <a16:creationId xmlns:a16="http://schemas.microsoft.com/office/drawing/2014/main" id="{5592B0D7-DEA7-CA43-9A8D-319F9E8BF6EF}"/>
                    </a:ext>
                  </a:extLst>
                </p:cNvPr>
                <p:cNvCxnSpPr>
                  <a:stCxn id="682" idx="2"/>
                  <a:endCxn id="68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8" name="Gruppieren 677">
                <a:extLst>
                  <a:ext uri="{FF2B5EF4-FFF2-40B4-BE49-F238E27FC236}">
                    <a16:creationId xmlns:a16="http://schemas.microsoft.com/office/drawing/2014/main" id="{5725301D-6A97-BB41-9029-CA68BD279E73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79" name="Oval 678">
                  <a:extLst>
                    <a:ext uri="{FF2B5EF4-FFF2-40B4-BE49-F238E27FC236}">
                      <a16:creationId xmlns:a16="http://schemas.microsoft.com/office/drawing/2014/main" id="{D9F199B6-E251-F24C-8F76-44CA88D7FD0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80" name="Gerade Verbindung 679">
                  <a:extLst>
                    <a:ext uri="{FF2B5EF4-FFF2-40B4-BE49-F238E27FC236}">
                      <a16:creationId xmlns:a16="http://schemas.microsoft.com/office/drawing/2014/main" id="{BB7D0DF8-1EAC-854E-8A7B-609A1067298B}"/>
                    </a:ext>
                  </a:extLst>
                </p:cNvPr>
                <p:cNvCxnSpPr>
                  <a:endCxn id="67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Gerade Verbindung 680">
                  <a:extLst>
                    <a:ext uri="{FF2B5EF4-FFF2-40B4-BE49-F238E27FC236}">
                      <a16:creationId xmlns:a16="http://schemas.microsoft.com/office/drawing/2014/main" id="{2786A47C-D7F5-6849-80E7-56663F04E6DA}"/>
                    </a:ext>
                  </a:extLst>
                </p:cNvPr>
                <p:cNvCxnSpPr>
                  <a:stCxn id="679" idx="2"/>
                  <a:endCxn id="67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77709836-55FF-AD44-BD2E-D75746D474C9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664" name="Gruppieren 663">
                <a:extLst>
                  <a:ext uri="{FF2B5EF4-FFF2-40B4-BE49-F238E27FC236}">
                    <a16:creationId xmlns:a16="http://schemas.microsoft.com/office/drawing/2014/main" id="{DC5AF525-80C0-C846-8E1D-F2FC270329B3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73" name="Oval 672">
                  <a:extLst>
                    <a:ext uri="{FF2B5EF4-FFF2-40B4-BE49-F238E27FC236}">
                      <a16:creationId xmlns:a16="http://schemas.microsoft.com/office/drawing/2014/main" id="{089B5DEE-A43D-7145-B1F9-2F3A7169E521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74" name="Gerade Verbindung 673">
                  <a:extLst>
                    <a:ext uri="{FF2B5EF4-FFF2-40B4-BE49-F238E27FC236}">
                      <a16:creationId xmlns:a16="http://schemas.microsoft.com/office/drawing/2014/main" id="{ADCBB5B5-25BC-6A48-AF45-AE88757F044C}"/>
                    </a:ext>
                  </a:extLst>
                </p:cNvPr>
                <p:cNvCxnSpPr>
                  <a:endCxn id="67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5" name="Gerade Verbindung 674">
                  <a:extLst>
                    <a:ext uri="{FF2B5EF4-FFF2-40B4-BE49-F238E27FC236}">
                      <a16:creationId xmlns:a16="http://schemas.microsoft.com/office/drawing/2014/main" id="{34B3F882-DB35-004B-A55C-5EF203C2EAF9}"/>
                    </a:ext>
                  </a:extLst>
                </p:cNvPr>
                <p:cNvCxnSpPr>
                  <a:stCxn id="673" idx="2"/>
                  <a:endCxn id="67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5" name="Gruppieren 664">
                <a:extLst>
                  <a:ext uri="{FF2B5EF4-FFF2-40B4-BE49-F238E27FC236}">
                    <a16:creationId xmlns:a16="http://schemas.microsoft.com/office/drawing/2014/main" id="{E0FC7B82-12B8-384F-8E28-9E592750580F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70" name="Oval 669">
                  <a:extLst>
                    <a:ext uri="{FF2B5EF4-FFF2-40B4-BE49-F238E27FC236}">
                      <a16:creationId xmlns:a16="http://schemas.microsoft.com/office/drawing/2014/main" id="{C845F144-F72B-0D4D-9364-DF44AC475374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71" name="Gerade Verbindung 670">
                  <a:extLst>
                    <a:ext uri="{FF2B5EF4-FFF2-40B4-BE49-F238E27FC236}">
                      <a16:creationId xmlns:a16="http://schemas.microsoft.com/office/drawing/2014/main" id="{ECD0B9B7-3A54-E147-A8A9-8A64F39345CD}"/>
                    </a:ext>
                  </a:extLst>
                </p:cNvPr>
                <p:cNvCxnSpPr>
                  <a:endCxn id="67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2" name="Gerade Verbindung 671">
                  <a:extLst>
                    <a:ext uri="{FF2B5EF4-FFF2-40B4-BE49-F238E27FC236}">
                      <a16:creationId xmlns:a16="http://schemas.microsoft.com/office/drawing/2014/main" id="{FDA37830-78C9-6D45-89A4-6C97128C8237}"/>
                    </a:ext>
                  </a:extLst>
                </p:cNvPr>
                <p:cNvCxnSpPr>
                  <a:stCxn id="670" idx="2"/>
                  <a:endCxn id="67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6" name="Gruppieren 665">
                <a:extLst>
                  <a:ext uri="{FF2B5EF4-FFF2-40B4-BE49-F238E27FC236}">
                    <a16:creationId xmlns:a16="http://schemas.microsoft.com/office/drawing/2014/main" id="{1A3ACDCE-68BA-0644-8B2D-1197F201730D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67" name="Oval 666">
                  <a:extLst>
                    <a:ext uri="{FF2B5EF4-FFF2-40B4-BE49-F238E27FC236}">
                      <a16:creationId xmlns:a16="http://schemas.microsoft.com/office/drawing/2014/main" id="{9C1517FA-AC8C-654F-A443-6CBC4450031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68" name="Gerade Verbindung 667">
                  <a:extLst>
                    <a:ext uri="{FF2B5EF4-FFF2-40B4-BE49-F238E27FC236}">
                      <a16:creationId xmlns:a16="http://schemas.microsoft.com/office/drawing/2014/main" id="{718FB6FF-085C-C246-BCD4-01F6ED77BA97}"/>
                    </a:ext>
                  </a:extLst>
                </p:cNvPr>
                <p:cNvCxnSpPr>
                  <a:endCxn id="66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9" name="Gerade Verbindung 668">
                  <a:extLst>
                    <a:ext uri="{FF2B5EF4-FFF2-40B4-BE49-F238E27FC236}">
                      <a16:creationId xmlns:a16="http://schemas.microsoft.com/office/drawing/2014/main" id="{473179AA-835C-E147-AEBA-9270B20DC6B3}"/>
                    </a:ext>
                  </a:extLst>
                </p:cNvPr>
                <p:cNvCxnSpPr>
                  <a:stCxn id="667" idx="2"/>
                  <a:endCxn id="66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28B99F6D-A095-B247-831E-109BACD94307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652" name="Gruppieren 651">
                <a:extLst>
                  <a:ext uri="{FF2B5EF4-FFF2-40B4-BE49-F238E27FC236}">
                    <a16:creationId xmlns:a16="http://schemas.microsoft.com/office/drawing/2014/main" id="{937CF279-46C8-C648-843B-8B640F0A73FB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61" name="Oval 660">
                  <a:extLst>
                    <a:ext uri="{FF2B5EF4-FFF2-40B4-BE49-F238E27FC236}">
                      <a16:creationId xmlns:a16="http://schemas.microsoft.com/office/drawing/2014/main" id="{070F4A32-EC46-AC45-9558-084B350124D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62" name="Gerade Verbindung 661">
                  <a:extLst>
                    <a:ext uri="{FF2B5EF4-FFF2-40B4-BE49-F238E27FC236}">
                      <a16:creationId xmlns:a16="http://schemas.microsoft.com/office/drawing/2014/main" id="{108ED5B5-F576-344C-9AA4-1B028261515B}"/>
                    </a:ext>
                  </a:extLst>
                </p:cNvPr>
                <p:cNvCxnSpPr>
                  <a:endCxn id="66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3" name="Gerade Verbindung 662">
                  <a:extLst>
                    <a:ext uri="{FF2B5EF4-FFF2-40B4-BE49-F238E27FC236}">
                      <a16:creationId xmlns:a16="http://schemas.microsoft.com/office/drawing/2014/main" id="{00867AA4-BE62-2B4F-84DD-41C7B886DC85}"/>
                    </a:ext>
                  </a:extLst>
                </p:cNvPr>
                <p:cNvCxnSpPr>
                  <a:stCxn id="661" idx="2"/>
                  <a:endCxn id="66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3" name="Gruppieren 652">
                <a:extLst>
                  <a:ext uri="{FF2B5EF4-FFF2-40B4-BE49-F238E27FC236}">
                    <a16:creationId xmlns:a16="http://schemas.microsoft.com/office/drawing/2014/main" id="{7EEF0898-CE35-B54F-BD1D-2D53DE79D00F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58" name="Oval 657">
                  <a:extLst>
                    <a:ext uri="{FF2B5EF4-FFF2-40B4-BE49-F238E27FC236}">
                      <a16:creationId xmlns:a16="http://schemas.microsoft.com/office/drawing/2014/main" id="{6B868EC2-F484-474A-80CC-34E0CF5566B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59" name="Gerade Verbindung 658">
                  <a:extLst>
                    <a:ext uri="{FF2B5EF4-FFF2-40B4-BE49-F238E27FC236}">
                      <a16:creationId xmlns:a16="http://schemas.microsoft.com/office/drawing/2014/main" id="{6055A528-FC27-E741-9CE6-57E55C61CD22}"/>
                    </a:ext>
                  </a:extLst>
                </p:cNvPr>
                <p:cNvCxnSpPr>
                  <a:endCxn id="65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0" name="Gerade Verbindung 659">
                  <a:extLst>
                    <a:ext uri="{FF2B5EF4-FFF2-40B4-BE49-F238E27FC236}">
                      <a16:creationId xmlns:a16="http://schemas.microsoft.com/office/drawing/2014/main" id="{9611A038-731C-3E49-A5E4-A359C71801E0}"/>
                    </a:ext>
                  </a:extLst>
                </p:cNvPr>
                <p:cNvCxnSpPr>
                  <a:stCxn id="658" idx="2"/>
                  <a:endCxn id="65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4" name="Gruppieren 653">
                <a:extLst>
                  <a:ext uri="{FF2B5EF4-FFF2-40B4-BE49-F238E27FC236}">
                    <a16:creationId xmlns:a16="http://schemas.microsoft.com/office/drawing/2014/main" id="{16AB0BCB-D049-094D-96DC-E652D928FD71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55" name="Oval 654">
                  <a:extLst>
                    <a:ext uri="{FF2B5EF4-FFF2-40B4-BE49-F238E27FC236}">
                      <a16:creationId xmlns:a16="http://schemas.microsoft.com/office/drawing/2014/main" id="{82B8682F-F91D-6E44-85D1-008F0190E1E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56" name="Gerade Verbindung 655">
                  <a:extLst>
                    <a:ext uri="{FF2B5EF4-FFF2-40B4-BE49-F238E27FC236}">
                      <a16:creationId xmlns:a16="http://schemas.microsoft.com/office/drawing/2014/main" id="{5832DE8C-59A9-BF4E-9D18-DF32E46D11B9}"/>
                    </a:ext>
                  </a:extLst>
                </p:cNvPr>
                <p:cNvCxnSpPr>
                  <a:endCxn id="65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7" name="Gerade Verbindung 656">
                  <a:extLst>
                    <a:ext uri="{FF2B5EF4-FFF2-40B4-BE49-F238E27FC236}">
                      <a16:creationId xmlns:a16="http://schemas.microsoft.com/office/drawing/2014/main" id="{A5080B09-BED5-A741-B11F-00CA70D215B7}"/>
                    </a:ext>
                  </a:extLst>
                </p:cNvPr>
                <p:cNvCxnSpPr>
                  <a:stCxn id="655" idx="2"/>
                  <a:endCxn id="65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79" name="Textfeld 378">
            <a:extLst>
              <a:ext uri="{FF2B5EF4-FFF2-40B4-BE49-F238E27FC236}">
                <a16:creationId xmlns:a16="http://schemas.microsoft.com/office/drawing/2014/main" id="{0E598C57-1E6E-A846-A265-1AFFCEDF5365}"/>
              </a:ext>
            </a:extLst>
          </p:cNvPr>
          <p:cNvSpPr txBox="1"/>
          <p:nvPr/>
        </p:nvSpPr>
        <p:spPr>
          <a:xfrm>
            <a:off x="3812328" y="4281725"/>
            <a:ext cx="123694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Gesamtzeit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3EEE8DE-A597-9C45-9A2E-637AF66D5CE6}"/>
              </a:ext>
            </a:extLst>
          </p:cNvPr>
          <p:cNvGrpSpPr/>
          <p:nvPr/>
        </p:nvGrpSpPr>
        <p:grpSpPr>
          <a:xfrm>
            <a:off x="5186563" y="4047717"/>
            <a:ext cx="821784" cy="842941"/>
            <a:chOff x="6808462" y="4063731"/>
            <a:chExt cx="821784" cy="842941"/>
          </a:xfrm>
        </p:grpSpPr>
        <p:grpSp>
          <p:nvGrpSpPr>
            <p:cNvPr id="689" name="Gruppieren 688">
              <a:extLst>
                <a:ext uri="{FF2B5EF4-FFF2-40B4-BE49-F238E27FC236}">
                  <a16:creationId xmlns:a16="http://schemas.microsoft.com/office/drawing/2014/main" id="{1D09DB23-8807-B742-9752-836690FCA097}"/>
                </a:ext>
              </a:extLst>
            </p:cNvPr>
            <p:cNvGrpSpPr/>
            <p:nvPr/>
          </p:nvGrpSpPr>
          <p:grpSpPr>
            <a:xfrm>
              <a:off x="6854531" y="4130917"/>
              <a:ext cx="212041" cy="718961"/>
              <a:chOff x="4663862" y="3954178"/>
              <a:chExt cx="290087" cy="983591"/>
            </a:xfrm>
          </p:grpSpPr>
          <p:grpSp>
            <p:nvGrpSpPr>
              <p:cNvPr id="716" name="Gruppieren 715">
                <a:extLst>
                  <a:ext uri="{FF2B5EF4-FFF2-40B4-BE49-F238E27FC236}">
                    <a16:creationId xmlns:a16="http://schemas.microsoft.com/office/drawing/2014/main" id="{DF08B0C7-5604-D445-9D5A-09F70DEA3A70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725" name="Oval 724">
                  <a:extLst>
                    <a:ext uri="{FF2B5EF4-FFF2-40B4-BE49-F238E27FC236}">
                      <a16:creationId xmlns:a16="http://schemas.microsoft.com/office/drawing/2014/main" id="{6B9773E4-BC6B-9243-855E-E4E9185E0C2F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26" name="Gerade Verbindung 725">
                  <a:extLst>
                    <a:ext uri="{FF2B5EF4-FFF2-40B4-BE49-F238E27FC236}">
                      <a16:creationId xmlns:a16="http://schemas.microsoft.com/office/drawing/2014/main" id="{977DF4D3-563C-6D45-81B1-B875844442D7}"/>
                    </a:ext>
                  </a:extLst>
                </p:cNvPr>
                <p:cNvCxnSpPr>
                  <a:endCxn id="72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7" name="Gerade Verbindung 726">
                  <a:extLst>
                    <a:ext uri="{FF2B5EF4-FFF2-40B4-BE49-F238E27FC236}">
                      <a16:creationId xmlns:a16="http://schemas.microsoft.com/office/drawing/2014/main" id="{91A4374F-421A-F74C-8ED6-CD28C57FD6F8}"/>
                    </a:ext>
                  </a:extLst>
                </p:cNvPr>
                <p:cNvCxnSpPr>
                  <a:stCxn id="725" idx="2"/>
                  <a:endCxn id="72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7" name="Gruppieren 716">
                <a:extLst>
                  <a:ext uri="{FF2B5EF4-FFF2-40B4-BE49-F238E27FC236}">
                    <a16:creationId xmlns:a16="http://schemas.microsoft.com/office/drawing/2014/main" id="{68CE2DDD-0D8E-3D43-88F5-96E414DC56D5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722" name="Oval 721">
                  <a:extLst>
                    <a:ext uri="{FF2B5EF4-FFF2-40B4-BE49-F238E27FC236}">
                      <a16:creationId xmlns:a16="http://schemas.microsoft.com/office/drawing/2014/main" id="{34515B8E-83B4-3148-8AB1-008D0699D201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23" name="Gerade Verbindung 722">
                  <a:extLst>
                    <a:ext uri="{FF2B5EF4-FFF2-40B4-BE49-F238E27FC236}">
                      <a16:creationId xmlns:a16="http://schemas.microsoft.com/office/drawing/2014/main" id="{49DE5808-D2BE-8444-9038-E73BAB1ABBE7}"/>
                    </a:ext>
                  </a:extLst>
                </p:cNvPr>
                <p:cNvCxnSpPr>
                  <a:endCxn id="72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4" name="Gerade Verbindung 723">
                  <a:extLst>
                    <a:ext uri="{FF2B5EF4-FFF2-40B4-BE49-F238E27FC236}">
                      <a16:creationId xmlns:a16="http://schemas.microsoft.com/office/drawing/2014/main" id="{99EF6197-A40F-AD43-AB67-AD26E43F2222}"/>
                    </a:ext>
                  </a:extLst>
                </p:cNvPr>
                <p:cNvCxnSpPr>
                  <a:stCxn id="722" idx="2"/>
                  <a:endCxn id="72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8" name="Gruppieren 717">
                <a:extLst>
                  <a:ext uri="{FF2B5EF4-FFF2-40B4-BE49-F238E27FC236}">
                    <a16:creationId xmlns:a16="http://schemas.microsoft.com/office/drawing/2014/main" id="{C8A04241-24B4-C644-A1C7-9F536D8A0BC8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719" name="Oval 718">
                  <a:extLst>
                    <a:ext uri="{FF2B5EF4-FFF2-40B4-BE49-F238E27FC236}">
                      <a16:creationId xmlns:a16="http://schemas.microsoft.com/office/drawing/2014/main" id="{4D83721C-7A47-5642-9597-66B56C90FAE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20" name="Gerade Verbindung 719">
                  <a:extLst>
                    <a:ext uri="{FF2B5EF4-FFF2-40B4-BE49-F238E27FC236}">
                      <a16:creationId xmlns:a16="http://schemas.microsoft.com/office/drawing/2014/main" id="{5D83A570-C07E-064D-91B0-03DFF5EA5175}"/>
                    </a:ext>
                  </a:extLst>
                </p:cNvPr>
                <p:cNvCxnSpPr>
                  <a:endCxn id="71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1" name="Gerade Verbindung 720">
                  <a:extLst>
                    <a:ext uri="{FF2B5EF4-FFF2-40B4-BE49-F238E27FC236}">
                      <a16:creationId xmlns:a16="http://schemas.microsoft.com/office/drawing/2014/main" id="{253FD46C-72E1-B14A-945A-F2656AF8311B}"/>
                    </a:ext>
                  </a:extLst>
                </p:cNvPr>
                <p:cNvCxnSpPr>
                  <a:stCxn id="719" idx="2"/>
                  <a:endCxn id="71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" name="Abgerundetes Rechteck 9">
              <a:extLst>
                <a:ext uri="{FF2B5EF4-FFF2-40B4-BE49-F238E27FC236}">
                  <a16:creationId xmlns:a16="http://schemas.microsoft.com/office/drawing/2014/main" id="{AE050ABF-77E1-AE43-9DCB-C27E35050FCC}"/>
                </a:ext>
              </a:extLst>
            </p:cNvPr>
            <p:cNvSpPr/>
            <p:nvPr/>
          </p:nvSpPr>
          <p:spPr>
            <a:xfrm>
              <a:off x="6808462" y="4063731"/>
              <a:ext cx="821784" cy="84294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729" name="Gruppieren 728">
              <a:extLst>
                <a:ext uri="{FF2B5EF4-FFF2-40B4-BE49-F238E27FC236}">
                  <a16:creationId xmlns:a16="http://schemas.microsoft.com/office/drawing/2014/main" id="{2CD56AFF-0AE2-094B-8F2C-36765C632015}"/>
                </a:ext>
              </a:extLst>
            </p:cNvPr>
            <p:cNvGrpSpPr/>
            <p:nvPr/>
          </p:nvGrpSpPr>
          <p:grpSpPr>
            <a:xfrm>
              <a:off x="7101151" y="4128245"/>
              <a:ext cx="212041" cy="718961"/>
              <a:chOff x="4663862" y="3954178"/>
              <a:chExt cx="290087" cy="983591"/>
            </a:xfrm>
          </p:grpSpPr>
          <p:grpSp>
            <p:nvGrpSpPr>
              <p:cNvPr id="730" name="Gruppieren 729">
                <a:extLst>
                  <a:ext uri="{FF2B5EF4-FFF2-40B4-BE49-F238E27FC236}">
                    <a16:creationId xmlns:a16="http://schemas.microsoft.com/office/drawing/2014/main" id="{1A234DE9-DD02-EC4C-B956-89A790BBC72F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739" name="Oval 738">
                  <a:extLst>
                    <a:ext uri="{FF2B5EF4-FFF2-40B4-BE49-F238E27FC236}">
                      <a16:creationId xmlns:a16="http://schemas.microsoft.com/office/drawing/2014/main" id="{EA7DDBED-517B-9F43-ABEC-CC7819798F39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40" name="Gerade Verbindung 739">
                  <a:extLst>
                    <a:ext uri="{FF2B5EF4-FFF2-40B4-BE49-F238E27FC236}">
                      <a16:creationId xmlns:a16="http://schemas.microsoft.com/office/drawing/2014/main" id="{9B002A95-4027-4044-8DC8-689C9FEBBCC6}"/>
                    </a:ext>
                  </a:extLst>
                </p:cNvPr>
                <p:cNvCxnSpPr>
                  <a:endCxn id="73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Gerade Verbindung 740">
                  <a:extLst>
                    <a:ext uri="{FF2B5EF4-FFF2-40B4-BE49-F238E27FC236}">
                      <a16:creationId xmlns:a16="http://schemas.microsoft.com/office/drawing/2014/main" id="{6239857C-22D9-F44C-8F41-2EB7ABD67793}"/>
                    </a:ext>
                  </a:extLst>
                </p:cNvPr>
                <p:cNvCxnSpPr>
                  <a:stCxn id="739" idx="2"/>
                  <a:endCxn id="73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1" name="Gruppieren 730">
                <a:extLst>
                  <a:ext uri="{FF2B5EF4-FFF2-40B4-BE49-F238E27FC236}">
                    <a16:creationId xmlns:a16="http://schemas.microsoft.com/office/drawing/2014/main" id="{0786F1E0-8CB3-2345-B8DE-A1097F5600C6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736" name="Oval 735">
                  <a:extLst>
                    <a:ext uri="{FF2B5EF4-FFF2-40B4-BE49-F238E27FC236}">
                      <a16:creationId xmlns:a16="http://schemas.microsoft.com/office/drawing/2014/main" id="{7DAC3BF8-A20A-464C-B617-A3229CCE103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37" name="Gerade Verbindung 736">
                  <a:extLst>
                    <a:ext uri="{FF2B5EF4-FFF2-40B4-BE49-F238E27FC236}">
                      <a16:creationId xmlns:a16="http://schemas.microsoft.com/office/drawing/2014/main" id="{226A830A-F7F8-2946-B82F-72D59A1D8F15}"/>
                    </a:ext>
                  </a:extLst>
                </p:cNvPr>
                <p:cNvCxnSpPr>
                  <a:endCxn id="73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Gerade Verbindung 737">
                  <a:extLst>
                    <a:ext uri="{FF2B5EF4-FFF2-40B4-BE49-F238E27FC236}">
                      <a16:creationId xmlns:a16="http://schemas.microsoft.com/office/drawing/2014/main" id="{739E74E5-717B-814F-ADDC-4D4AE9C1EB05}"/>
                    </a:ext>
                  </a:extLst>
                </p:cNvPr>
                <p:cNvCxnSpPr>
                  <a:stCxn id="736" idx="2"/>
                  <a:endCxn id="73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2" name="Gruppieren 731">
                <a:extLst>
                  <a:ext uri="{FF2B5EF4-FFF2-40B4-BE49-F238E27FC236}">
                    <a16:creationId xmlns:a16="http://schemas.microsoft.com/office/drawing/2014/main" id="{80D827D4-3694-0249-90AD-317C36717E81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733" name="Oval 732">
                  <a:extLst>
                    <a:ext uri="{FF2B5EF4-FFF2-40B4-BE49-F238E27FC236}">
                      <a16:creationId xmlns:a16="http://schemas.microsoft.com/office/drawing/2014/main" id="{7732A369-79DE-624E-9EE3-D0AEBD4C77D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34" name="Gerade Verbindung 733">
                  <a:extLst>
                    <a:ext uri="{FF2B5EF4-FFF2-40B4-BE49-F238E27FC236}">
                      <a16:creationId xmlns:a16="http://schemas.microsoft.com/office/drawing/2014/main" id="{C02BA156-8D22-4542-9B55-855557BAC6AC}"/>
                    </a:ext>
                  </a:extLst>
                </p:cNvPr>
                <p:cNvCxnSpPr>
                  <a:endCxn id="73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5" name="Gerade Verbindung 734">
                  <a:extLst>
                    <a:ext uri="{FF2B5EF4-FFF2-40B4-BE49-F238E27FC236}">
                      <a16:creationId xmlns:a16="http://schemas.microsoft.com/office/drawing/2014/main" id="{9CEED4EE-FDA0-C542-89B3-4486D23AE9CC}"/>
                    </a:ext>
                  </a:extLst>
                </p:cNvPr>
                <p:cNvCxnSpPr>
                  <a:stCxn id="733" idx="2"/>
                  <a:endCxn id="73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42" name="Gruppieren 741">
              <a:extLst>
                <a:ext uri="{FF2B5EF4-FFF2-40B4-BE49-F238E27FC236}">
                  <a16:creationId xmlns:a16="http://schemas.microsoft.com/office/drawing/2014/main" id="{6BECA409-DB84-0943-9D9E-3AA8F9ABFFC1}"/>
                </a:ext>
              </a:extLst>
            </p:cNvPr>
            <p:cNvGrpSpPr/>
            <p:nvPr/>
          </p:nvGrpSpPr>
          <p:grpSpPr>
            <a:xfrm>
              <a:off x="7347771" y="4125573"/>
              <a:ext cx="212041" cy="718961"/>
              <a:chOff x="4663862" y="3954178"/>
              <a:chExt cx="290087" cy="983591"/>
            </a:xfrm>
          </p:grpSpPr>
          <p:grpSp>
            <p:nvGrpSpPr>
              <p:cNvPr id="743" name="Gruppieren 742">
                <a:extLst>
                  <a:ext uri="{FF2B5EF4-FFF2-40B4-BE49-F238E27FC236}">
                    <a16:creationId xmlns:a16="http://schemas.microsoft.com/office/drawing/2014/main" id="{37DD7024-AB97-EA47-834E-60F939263A64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752" name="Oval 751">
                  <a:extLst>
                    <a:ext uri="{FF2B5EF4-FFF2-40B4-BE49-F238E27FC236}">
                      <a16:creationId xmlns:a16="http://schemas.microsoft.com/office/drawing/2014/main" id="{4A636A74-9919-A744-8397-AD9F9E149A4C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53" name="Gerade Verbindung 752">
                  <a:extLst>
                    <a:ext uri="{FF2B5EF4-FFF2-40B4-BE49-F238E27FC236}">
                      <a16:creationId xmlns:a16="http://schemas.microsoft.com/office/drawing/2014/main" id="{B9E99962-FD49-214C-86A7-C176D5442B43}"/>
                    </a:ext>
                  </a:extLst>
                </p:cNvPr>
                <p:cNvCxnSpPr>
                  <a:endCxn id="75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Gerade Verbindung 753">
                  <a:extLst>
                    <a:ext uri="{FF2B5EF4-FFF2-40B4-BE49-F238E27FC236}">
                      <a16:creationId xmlns:a16="http://schemas.microsoft.com/office/drawing/2014/main" id="{C42236C4-D83A-904A-80A4-7880F59A3037}"/>
                    </a:ext>
                  </a:extLst>
                </p:cNvPr>
                <p:cNvCxnSpPr>
                  <a:stCxn id="752" idx="2"/>
                  <a:endCxn id="75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4" name="Gruppieren 743">
                <a:extLst>
                  <a:ext uri="{FF2B5EF4-FFF2-40B4-BE49-F238E27FC236}">
                    <a16:creationId xmlns:a16="http://schemas.microsoft.com/office/drawing/2014/main" id="{5D81BFC6-8ABD-E248-97BF-DA3742D73F63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749" name="Oval 748">
                  <a:extLst>
                    <a:ext uri="{FF2B5EF4-FFF2-40B4-BE49-F238E27FC236}">
                      <a16:creationId xmlns:a16="http://schemas.microsoft.com/office/drawing/2014/main" id="{B918ABCB-9DE6-7842-BAD0-EF1E45834C3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50" name="Gerade Verbindung 749">
                  <a:extLst>
                    <a:ext uri="{FF2B5EF4-FFF2-40B4-BE49-F238E27FC236}">
                      <a16:creationId xmlns:a16="http://schemas.microsoft.com/office/drawing/2014/main" id="{8FBA8A2A-9CC2-1849-9486-25F74C578A9F}"/>
                    </a:ext>
                  </a:extLst>
                </p:cNvPr>
                <p:cNvCxnSpPr>
                  <a:endCxn id="74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Gerade Verbindung 750">
                  <a:extLst>
                    <a:ext uri="{FF2B5EF4-FFF2-40B4-BE49-F238E27FC236}">
                      <a16:creationId xmlns:a16="http://schemas.microsoft.com/office/drawing/2014/main" id="{D06BF625-140E-1247-B07E-17F973DFEBA6}"/>
                    </a:ext>
                  </a:extLst>
                </p:cNvPr>
                <p:cNvCxnSpPr>
                  <a:stCxn id="749" idx="2"/>
                  <a:endCxn id="74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5" name="Gruppieren 744">
                <a:extLst>
                  <a:ext uri="{FF2B5EF4-FFF2-40B4-BE49-F238E27FC236}">
                    <a16:creationId xmlns:a16="http://schemas.microsoft.com/office/drawing/2014/main" id="{8275B4A7-04A8-1244-A436-292BB810B259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746" name="Oval 745">
                  <a:extLst>
                    <a:ext uri="{FF2B5EF4-FFF2-40B4-BE49-F238E27FC236}">
                      <a16:creationId xmlns:a16="http://schemas.microsoft.com/office/drawing/2014/main" id="{73482B0B-E41D-F84F-BA09-2FBC63AEAA1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47" name="Gerade Verbindung 746">
                  <a:extLst>
                    <a:ext uri="{FF2B5EF4-FFF2-40B4-BE49-F238E27FC236}">
                      <a16:creationId xmlns:a16="http://schemas.microsoft.com/office/drawing/2014/main" id="{DF2C0E4B-15BC-2546-BBE2-4C155A0A860A}"/>
                    </a:ext>
                  </a:extLst>
                </p:cNvPr>
                <p:cNvCxnSpPr>
                  <a:endCxn id="74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Gerade Verbindung 747">
                  <a:extLst>
                    <a:ext uri="{FF2B5EF4-FFF2-40B4-BE49-F238E27FC236}">
                      <a16:creationId xmlns:a16="http://schemas.microsoft.com/office/drawing/2014/main" id="{17F6E27B-5D1C-5D4D-BE2B-E97C3AD0E39A}"/>
                    </a:ext>
                  </a:extLst>
                </p:cNvPr>
                <p:cNvCxnSpPr>
                  <a:stCxn id="746" idx="2"/>
                  <a:endCxn id="74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88" name="Rechteck 687">
            <a:extLst>
              <a:ext uri="{FF2B5EF4-FFF2-40B4-BE49-F238E27FC236}">
                <a16:creationId xmlns:a16="http://schemas.microsoft.com/office/drawing/2014/main" id="{FF05C460-6B66-7D4A-A06C-7E75B16773C6}"/>
              </a:ext>
            </a:extLst>
          </p:cNvPr>
          <p:cNvSpPr/>
          <p:nvPr/>
        </p:nvSpPr>
        <p:spPr>
          <a:xfrm>
            <a:off x="6463763" y="4167240"/>
            <a:ext cx="3107839" cy="5936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90" name="Abgerundetes Rechteck 689">
            <a:extLst>
              <a:ext uri="{FF2B5EF4-FFF2-40B4-BE49-F238E27FC236}">
                <a16:creationId xmlns:a16="http://schemas.microsoft.com/office/drawing/2014/main" id="{3D9A0877-5730-5A42-A416-AD9C7D71CE44}"/>
              </a:ext>
            </a:extLst>
          </p:cNvPr>
          <p:cNvSpPr/>
          <p:nvPr/>
        </p:nvSpPr>
        <p:spPr>
          <a:xfrm>
            <a:off x="6598376" y="4245518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1" name="Textfeld 690">
            <a:extLst>
              <a:ext uri="{FF2B5EF4-FFF2-40B4-BE49-F238E27FC236}">
                <a16:creationId xmlns:a16="http://schemas.microsoft.com/office/drawing/2014/main" id="{ADA023D9-A3AE-444B-ACDB-04382D2D3C9A}"/>
              </a:ext>
            </a:extLst>
          </p:cNvPr>
          <p:cNvSpPr txBox="1"/>
          <p:nvPr/>
        </p:nvSpPr>
        <p:spPr>
          <a:xfrm>
            <a:off x="7175699" y="4332443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Stunden und</a:t>
            </a:r>
          </a:p>
        </p:txBody>
      </p:sp>
      <p:sp>
        <p:nvSpPr>
          <p:cNvPr id="692" name="Abgerundetes Rechteck 691">
            <a:extLst>
              <a:ext uri="{FF2B5EF4-FFF2-40B4-BE49-F238E27FC236}">
                <a16:creationId xmlns:a16="http://schemas.microsoft.com/office/drawing/2014/main" id="{4B015056-E3EC-884F-8385-3C03769DB802}"/>
              </a:ext>
            </a:extLst>
          </p:cNvPr>
          <p:cNvSpPr/>
          <p:nvPr/>
        </p:nvSpPr>
        <p:spPr>
          <a:xfrm>
            <a:off x="8229346" y="4261751"/>
            <a:ext cx="627641" cy="440644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3" name="Textfeld 692">
            <a:extLst>
              <a:ext uri="{FF2B5EF4-FFF2-40B4-BE49-F238E27FC236}">
                <a16:creationId xmlns:a16="http://schemas.microsoft.com/office/drawing/2014/main" id="{38ADADF9-78F2-4C46-AA42-30744161AD26}"/>
              </a:ext>
            </a:extLst>
          </p:cNvPr>
          <p:cNvSpPr txBox="1"/>
          <p:nvPr/>
        </p:nvSpPr>
        <p:spPr>
          <a:xfrm>
            <a:off x="8814863" y="4332443"/>
            <a:ext cx="81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</a:t>
            </a:r>
          </a:p>
        </p:txBody>
      </p:sp>
      <p:sp>
        <p:nvSpPr>
          <p:cNvPr id="694" name="Textfeld 693">
            <a:extLst>
              <a:ext uri="{FF2B5EF4-FFF2-40B4-BE49-F238E27FC236}">
                <a16:creationId xmlns:a16="http://schemas.microsoft.com/office/drawing/2014/main" id="{C6B24EFC-3A13-AA4C-8C40-D0148EC40B8C}"/>
              </a:ext>
            </a:extLst>
          </p:cNvPr>
          <p:cNvSpPr txBox="1"/>
          <p:nvPr/>
        </p:nvSpPr>
        <p:spPr>
          <a:xfrm>
            <a:off x="6053954" y="421080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=</a:t>
            </a:r>
          </a:p>
        </p:txBody>
      </p:sp>
      <p:sp>
        <p:nvSpPr>
          <p:cNvPr id="696" name="Textfeld 19">
            <a:extLst>
              <a:ext uri="{FF2B5EF4-FFF2-40B4-BE49-F238E27FC236}">
                <a16:creationId xmlns:a16="http://schemas.microsoft.com/office/drawing/2014/main" id="{0FFCE76E-3D44-47D7-8063-E623B7D500D5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B1B70E9-9BCE-4A6C-964B-54C3EEBC9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3</a:t>
            </a:fld>
            <a:endParaRPr lang="de-DE"/>
          </a:p>
        </p:txBody>
      </p:sp>
      <p:sp>
        <p:nvSpPr>
          <p:cNvPr id="697" name="Textfeld 696">
            <a:extLst>
              <a:ext uri="{FF2B5EF4-FFF2-40B4-BE49-F238E27FC236}">
                <a16:creationId xmlns:a16="http://schemas.microsoft.com/office/drawing/2014/main" id="{9BD03831-5D22-4F79-9F3E-750A6AA90C56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205326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BBCAB41-6D74-F14A-98DA-1ABD82393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600554"/>
              </p:ext>
            </p:extLst>
          </p:nvPr>
        </p:nvGraphicFramePr>
        <p:xfrm>
          <a:off x="320447" y="399300"/>
          <a:ext cx="9272584" cy="3393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4669">
                  <a:extLst>
                    <a:ext uri="{9D8B030D-6E8A-4147-A177-3AD203B41FA5}">
                      <a16:colId xmlns:a16="http://schemas.microsoft.com/office/drawing/2014/main" val="1452059131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1679285998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50386307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3357611554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821790889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4027687543"/>
                    </a:ext>
                  </a:extLst>
                </a:gridCol>
              </a:tblGrid>
              <a:tr h="431450">
                <a:tc gridSpan="2">
                  <a:txBody>
                    <a:bodyPr/>
                    <a:lstStyle/>
                    <a:p>
                      <a:pPr algn="l"/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Dienstag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1325"/>
                  </a:ext>
                </a:extLst>
              </a:tr>
              <a:tr h="386767"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morgens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vormittags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abends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nachts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92636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Medien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181447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Wie?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02704"/>
                  </a:ext>
                </a:extLst>
              </a:tr>
              <a:tr h="1197057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55451"/>
                  </a:ext>
                </a:extLst>
              </a:tr>
            </a:tbl>
          </a:graphicData>
        </a:graphic>
      </p:graphicFrame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E16CC4B2-9908-1E45-A0DA-61A6BC678550}"/>
              </a:ext>
            </a:extLst>
          </p:cNvPr>
          <p:cNvGrpSpPr/>
          <p:nvPr/>
        </p:nvGrpSpPr>
        <p:grpSpPr>
          <a:xfrm>
            <a:off x="1174244" y="1346957"/>
            <a:ext cx="8314298" cy="410203"/>
            <a:chOff x="1255324" y="2452268"/>
            <a:chExt cx="8314298" cy="410203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41BBFCF-D7F7-4C4F-B04E-D530B720ECDF}"/>
                </a:ext>
              </a:extLst>
            </p:cNvPr>
            <p:cNvGrpSpPr/>
            <p:nvPr/>
          </p:nvGrpSpPr>
          <p:grpSpPr>
            <a:xfrm>
              <a:off x="1255324" y="2452270"/>
              <a:ext cx="1482644" cy="410201"/>
              <a:chOff x="1388058" y="2599748"/>
              <a:chExt cx="1482644" cy="41020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4FCEB40-6E45-B94D-873C-3AE49920069F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13E6ED8-CBA8-054B-8A9A-21B2DBA01583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7850AB-BF7F-6C4E-9E9D-7D2FDEFC9233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40" name="Gruppieren 239">
              <a:extLst>
                <a:ext uri="{FF2B5EF4-FFF2-40B4-BE49-F238E27FC236}">
                  <a16:creationId xmlns:a16="http://schemas.microsoft.com/office/drawing/2014/main" id="{327DA196-89B1-544B-85F7-83F63468273C}"/>
                </a:ext>
              </a:extLst>
            </p:cNvPr>
            <p:cNvGrpSpPr/>
            <p:nvPr/>
          </p:nvGrpSpPr>
          <p:grpSpPr>
            <a:xfrm>
              <a:off x="2963237" y="2452270"/>
              <a:ext cx="1482644" cy="410201"/>
              <a:chOff x="1388058" y="2599748"/>
              <a:chExt cx="1482644" cy="410201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00D20644-3A94-6941-A146-DA64AFC78587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4054231F-8770-8744-8DB3-D2224530297E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F34BD66B-93B0-B147-AA5C-DC1348C2CF02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52" name="Gruppieren 251">
              <a:extLst>
                <a:ext uri="{FF2B5EF4-FFF2-40B4-BE49-F238E27FC236}">
                  <a16:creationId xmlns:a16="http://schemas.microsoft.com/office/drawing/2014/main" id="{B990F329-2699-0740-8623-F07569744914}"/>
                </a:ext>
              </a:extLst>
            </p:cNvPr>
            <p:cNvGrpSpPr/>
            <p:nvPr/>
          </p:nvGrpSpPr>
          <p:grpSpPr>
            <a:xfrm>
              <a:off x="4671151" y="2452270"/>
              <a:ext cx="1482644" cy="410201"/>
              <a:chOff x="1388058" y="2599748"/>
              <a:chExt cx="1482644" cy="410201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9487B219-99F1-1F48-A536-5969A5F205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C333EC97-5825-394B-9434-B7510688233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22E25CBE-AABB-A64F-AA41-2BDC9AF358D8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27" name="Gruppieren 326">
              <a:extLst>
                <a:ext uri="{FF2B5EF4-FFF2-40B4-BE49-F238E27FC236}">
                  <a16:creationId xmlns:a16="http://schemas.microsoft.com/office/drawing/2014/main" id="{186C28FC-DCD4-1142-883B-7FA247762E09}"/>
                </a:ext>
              </a:extLst>
            </p:cNvPr>
            <p:cNvGrpSpPr/>
            <p:nvPr/>
          </p:nvGrpSpPr>
          <p:grpSpPr>
            <a:xfrm>
              <a:off x="6379065" y="2452270"/>
              <a:ext cx="1482644" cy="410201"/>
              <a:chOff x="1388058" y="2599748"/>
              <a:chExt cx="1482644" cy="410201"/>
            </a:xfrm>
          </p:grpSpPr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A1FA162C-5348-6345-B4CE-0347D54383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B88DA2CC-6196-A940-BCD3-621668255FE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79CE52FC-CC7C-3145-9ECD-0309702DDB01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267615FE-6123-4D4C-B824-30141E4ED50B}"/>
                </a:ext>
              </a:extLst>
            </p:cNvPr>
            <p:cNvGrpSpPr/>
            <p:nvPr/>
          </p:nvGrpSpPr>
          <p:grpSpPr>
            <a:xfrm>
              <a:off x="8086978" y="2452268"/>
              <a:ext cx="1482644" cy="410201"/>
              <a:chOff x="1388058" y="2599748"/>
              <a:chExt cx="1482644" cy="410201"/>
            </a:xfrm>
          </p:grpSpPr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2F89FA7A-B609-0448-B7BA-8CBDB1A82665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DAE25313-246B-7143-A812-662BCDE7FB69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02880AD4-DC70-6849-8FA0-E76A457B0AC5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3E86969D-E9C3-A947-B4ED-548C16C57341}"/>
              </a:ext>
            </a:extLst>
          </p:cNvPr>
          <p:cNvGrpSpPr/>
          <p:nvPr/>
        </p:nvGrpSpPr>
        <p:grpSpPr>
          <a:xfrm>
            <a:off x="1174244" y="2026416"/>
            <a:ext cx="1482644" cy="410201"/>
            <a:chOff x="1388058" y="2599748"/>
            <a:chExt cx="1482644" cy="410201"/>
          </a:xfrm>
        </p:grpSpPr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308253C-789B-3A42-827E-3D5A2F01022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908CC37F-E530-1049-98EB-51D0EB656ED0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001DE360-2935-D94C-B244-5575832A15B6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2" name="Gruppieren 351">
            <a:extLst>
              <a:ext uri="{FF2B5EF4-FFF2-40B4-BE49-F238E27FC236}">
                <a16:creationId xmlns:a16="http://schemas.microsoft.com/office/drawing/2014/main" id="{99A5E887-7DBF-A44A-8CC6-5A4EF2BA7792}"/>
              </a:ext>
            </a:extLst>
          </p:cNvPr>
          <p:cNvGrpSpPr/>
          <p:nvPr/>
        </p:nvGrpSpPr>
        <p:grpSpPr>
          <a:xfrm>
            <a:off x="2882157" y="2026416"/>
            <a:ext cx="1482644" cy="410201"/>
            <a:chOff x="1388058" y="2599748"/>
            <a:chExt cx="1482644" cy="410201"/>
          </a:xfrm>
        </p:grpSpPr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7BFFD035-246B-D24F-AAAF-EE088614006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FF2F8411-8047-1748-878B-720A40CC6BD5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721745B-207C-6C40-AEF3-39E66B811FC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3" name="Gruppieren 352">
            <a:extLst>
              <a:ext uri="{FF2B5EF4-FFF2-40B4-BE49-F238E27FC236}">
                <a16:creationId xmlns:a16="http://schemas.microsoft.com/office/drawing/2014/main" id="{D62440D0-53B4-B74B-8C3E-3524BF4B0956}"/>
              </a:ext>
            </a:extLst>
          </p:cNvPr>
          <p:cNvGrpSpPr/>
          <p:nvPr/>
        </p:nvGrpSpPr>
        <p:grpSpPr>
          <a:xfrm>
            <a:off x="4590071" y="2026416"/>
            <a:ext cx="1482644" cy="410201"/>
            <a:chOff x="1388058" y="2599748"/>
            <a:chExt cx="1482644" cy="410201"/>
          </a:xfrm>
        </p:grpSpPr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C2F13B8-29C9-DD4D-974B-7C470A719F83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9E303B4C-814F-D94C-BAC7-1B52DD3D770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809138E5-E793-3C42-9CE3-DF48D4F911CE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30EA5FB9-EA2A-9A43-BF8A-49577199E534}"/>
              </a:ext>
            </a:extLst>
          </p:cNvPr>
          <p:cNvGrpSpPr/>
          <p:nvPr/>
        </p:nvGrpSpPr>
        <p:grpSpPr>
          <a:xfrm>
            <a:off x="6297985" y="2026416"/>
            <a:ext cx="1482644" cy="410201"/>
            <a:chOff x="1388058" y="2599748"/>
            <a:chExt cx="1482644" cy="41020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60921CA-5775-D34F-BE4B-8ED4DA282C95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6FEC1D8-E9D3-8C40-95FA-029AC05644E8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EBDC8486-645C-4E40-9505-65FE2D877F5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F3A30B4C-5271-6F4D-ABCC-AC76FC540BC8}"/>
              </a:ext>
            </a:extLst>
          </p:cNvPr>
          <p:cNvGrpSpPr/>
          <p:nvPr/>
        </p:nvGrpSpPr>
        <p:grpSpPr>
          <a:xfrm>
            <a:off x="8005898" y="2026414"/>
            <a:ext cx="1482644" cy="410201"/>
            <a:chOff x="1388058" y="2599748"/>
            <a:chExt cx="1482644" cy="410201"/>
          </a:xfrm>
        </p:grpSpPr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0BAE8EFB-E1F1-2448-A493-E310EA663F59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6B60A5CC-00C0-CE40-AC25-F23F7FB4EF7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6F6A9919-8473-7C46-82D9-97E6D95FCFB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cxnSp>
        <p:nvCxnSpPr>
          <p:cNvPr id="382" name="Gerade Verbindung 381">
            <a:extLst>
              <a:ext uri="{FF2B5EF4-FFF2-40B4-BE49-F238E27FC236}">
                <a16:creationId xmlns:a16="http://schemas.microsoft.com/office/drawing/2014/main" id="{E04B0683-22BC-0447-B8B1-5189ADB32E12}"/>
              </a:ext>
            </a:extLst>
          </p:cNvPr>
          <p:cNvCxnSpPr/>
          <p:nvPr/>
        </p:nvCxnSpPr>
        <p:spPr>
          <a:xfrm>
            <a:off x="320447" y="5337205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Gerade Verbindung 382">
            <a:extLst>
              <a:ext uri="{FF2B5EF4-FFF2-40B4-BE49-F238E27FC236}">
                <a16:creationId xmlns:a16="http://schemas.microsoft.com/office/drawing/2014/main" id="{4743BED2-D160-F947-B776-DAE0F5D956F8}"/>
              </a:ext>
            </a:extLst>
          </p:cNvPr>
          <p:cNvCxnSpPr/>
          <p:nvPr/>
        </p:nvCxnSpPr>
        <p:spPr>
          <a:xfrm>
            <a:off x="346239" y="6421934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Grafik 384">
            <a:extLst>
              <a:ext uri="{FF2B5EF4-FFF2-40B4-BE49-F238E27FC236}">
                <a16:creationId xmlns:a16="http://schemas.microsoft.com/office/drawing/2014/main" id="{F6531734-0877-6048-941E-1F5452B5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0" y="5505787"/>
            <a:ext cx="317604" cy="317604"/>
          </a:xfrm>
          <a:prstGeom prst="rect">
            <a:avLst/>
          </a:prstGeom>
        </p:spPr>
      </p:pic>
      <p:pic>
        <p:nvPicPr>
          <p:cNvPr id="390" name="Grafik 389">
            <a:extLst>
              <a:ext uri="{FF2B5EF4-FFF2-40B4-BE49-F238E27FC236}">
                <a16:creationId xmlns:a16="http://schemas.microsoft.com/office/drawing/2014/main" id="{3A99C37A-65E8-7E42-8E7E-E41714D0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1" y="6034766"/>
            <a:ext cx="249208" cy="249208"/>
          </a:xfrm>
          <a:prstGeom prst="rect">
            <a:avLst/>
          </a:prstGeom>
        </p:spPr>
      </p:pic>
      <p:pic>
        <p:nvPicPr>
          <p:cNvPr id="400" name="Grafik 399">
            <a:extLst>
              <a:ext uri="{FF2B5EF4-FFF2-40B4-BE49-F238E27FC236}">
                <a16:creationId xmlns:a16="http://schemas.microsoft.com/office/drawing/2014/main" id="{D7A20284-4FA0-AB41-A6E7-8D18AAA8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34" y="5959918"/>
            <a:ext cx="498005" cy="369613"/>
          </a:xfrm>
          <a:prstGeom prst="rect">
            <a:avLst/>
          </a:prstGeom>
        </p:spPr>
      </p:pic>
      <p:pic>
        <p:nvPicPr>
          <p:cNvPr id="402" name="Grafik 401">
            <a:extLst>
              <a:ext uri="{FF2B5EF4-FFF2-40B4-BE49-F238E27FC236}">
                <a16:creationId xmlns:a16="http://schemas.microsoft.com/office/drawing/2014/main" id="{CDD6E3E2-437B-3E43-8CE8-32BD7CB4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338" y="5372580"/>
            <a:ext cx="414745" cy="414745"/>
          </a:xfrm>
          <a:prstGeom prst="rect">
            <a:avLst/>
          </a:prstGeom>
        </p:spPr>
      </p:pic>
      <p:pic>
        <p:nvPicPr>
          <p:cNvPr id="404" name="Grafik 403">
            <a:extLst>
              <a:ext uri="{FF2B5EF4-FFF2-40B4-BE49-F238E27FC236}">
                <a16:creationId xmlns:a16="http://schemas.microsoft.com/office/drawing/2014/main" id="{E5B1D2C3-266B-FE43-9DE2-DAD36DC33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492" y="5462124"/>
            <a:ext cx="485148" cy="325201"/>
          </a:xfrm>
          <a:prstGeom prst="rect">
            <a:avLst/>
          </a:prstGeom>
        </p:spPr>
      </p:pic>
      <p:pic>
        <p:nvPicPr>
          <p:cNvPr id="406" name="Grafik 405">
            <a:extLst>
              <a:ext uri="{FF2B5EF4-FFF2-40B4-BE49-F238E27FC236}">
                <a16:creationId xmlns:a16="http://schemas.microsoft.com/office/drawing/2014/main" id="{76E1F805-B426-EA4A-84B7-B17937A8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589" y="5997922"/>
            <a:ext cx="288703" cy="277426"/>
          </a:xfrm>
          <a:prstGeom prst="rect">
            <a:avLst/>
          </a:prstGeom>
        </p:spPr>
      </p:pic>
      <p:pic>
        <p:nvPicPr>
          <p:cNvPr id="408" name="Grafik 407">
            <a:extLst>
              <a:ext uri="{FF2B5EF4-FFF2-40B4-BE49-F238E27FC236}">
                <a16:creationId xmlns:a16="http://schemas.microsoft.com/office/drawing/2014/main" id="{BB3039F7-72DA-9D43-BB44-75EDB8DF8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178" y="6042563"/>
            <a:ext cx="374552" cy="241411"/>
          </a:xfrm>
          <a:prstGeom prst="rect">
            <a:avLst/>
          </a:prstGeom>
        </p:spPr>
      </p:pic>
      <p:pic>
        <p:nvPicPr>
          <p:cNvPr id="410" name="Grafik 409">
            <a:extLst>
              <a:ext uri="{FF2B5EF4-FFF2-40B4-BE49-F238E27FC236}">
                <a16:creationId xmlns:a16="http://schemas.microsoft.com/office/drawing/2014/main" id="{FA89BEEB-EE91-154E-B46A-3F0CCFA05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587" y="5414409"/>
            <a:ext cx="312885" cy="4425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AE65458-1CEE-FE42-9C5B-9E7AC8F46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0807" y="5504284"/>
            <a:ext cx="162271" cy="284919"/>
          </a:xfrm>
          <a:prstGeom prst="rect">
            <a:avLst/>
          </a:prstGeom>
        </p:spPr>
      </p:pic>
      <p:sp>
        <p:nvSpPr>
          <p:cNvPr id="413" name="Textfeld 412">
            <a:extLst>
              <a:ext uri="{FF2B5EF4-FFF2-40B4-BE49-F238E27FC236}">
                <a16:creationId xmlns:a16="http://schemas.microsoft.com/office/drawing/2014/main" id="{EA9B14B8-1E28-8046-9199-7362A8866307}"/>
              </a:ext>
            </a:extLst>
          </p:cNvPr>
          <p:cNvSpPr txBox="1"/>
          <p:nvPr/>
        </p:nvSpPr>
        <p:spPr>
          <a:xfrm>
            <a:off x="610220" y="5590500"/>
            <a:ext cx="1039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B</a:t>
            </a:r>
            <a:r>
              <a:rPr lang="de-DE" sz="1000" dirty="0"/>
              <a:t>–Buch/Zeitschrift</a:t>
            </a:r>
          </a:p>
        </p:txBody>
      </p:sp>
      <p:sp>
        <p:nvSpPr>
          <p:cNvPr id="415" name="Textfeld 414">
            <a:extLst>
              <a:ext uri="{FF2B5EF4-FFF2-40B4-BE49-F238E27FC236}">
                <a16:creationId xmlns:a16="http://schemas.microsoft.com/office/drawing/2014/main" id="{637E2B09-421B-224F-870C-E9372C704120}"/>
              </a:ext>
            </a:extLst>
          </p:cNvPr>
          <p:cNvSpPr txBox="1"/>
          <p:nvPr/>
        </p:nvSpPr>
        <p:spPr>
          <a:xfrm>
            <a:off x="604169" y="6082426"/>
            <a:ext cx="585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I</a:t>
            </a:r>
            <a:r>
              <a:rPr lang="de-DE" sz="1000" dirty="0"/>
              <a:t>–Internet </a:t>
            </a:r>
          </a:p>
        </p:txBody>
      </p:sp>
      <p:sp>
        <p:nvSpPr>
          <p:cNvPr id="417" name="Textfeld 416">
            <a:extLst>
              <a:ext uri="{FF2B5EF4-FFF2-40B4-BE49-F238E27FC236}">
                <a16:creationId xmlns:a16="http://schemas.microsoft.com/office/drawing/2014/main" id="{24E5C498-9762-204D-BD1B-F7706914AE9C}"/>
              </a:ext>
            </a:extLst>
          </p:cNvPr>
          <p:cNvSpPr txBox="1"/>
          <p:nvPr/>
        </p:nvSpPr>
        <p:spPr>
          <a:xfrm>
            <a:off x="2788083" y="5590500"/>
            <a:ext cx="4415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R</a:t>
            </a:r>
            <a:r>
              <a:rPr lang="de-DE" sz="1000" dirty="0"/>
              <a:t>–Radio </a:t>
            </a:r>
          </a:p>
        </p:txBody>
      </p:sp>
      <p:sp>
        <p:nvSpPr>
          <p:cNvPr id="418" name="Textfeld 417">
            <a:extLst>
              <a:ext uri="{FF2B5EF4-FFF2-40B4-BE49-F238E27FC236}">
                <a16:creationId xmlns:a16="http://schemas.microsoft.com/office/drawing/2014/main" id="{4D3875D2-E5A4-2449-8C87-09AAA482E4D4}"/>
              </a:ext>
            </a:extLst>
          </p:cNvPr>
          <p:cNvSpPr txBox="1"/>
          <p:nvPr/>
        </p:nvSpPr>
        <p:spPr>
          <a:xfrm>
            <a:off x="1851742" y="5587645"/>
            <a:ext cx="5324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H</a:t>
            </a:r>
            <a:r>
              <a:rPr lang="de-DE" sz="1000" dirty="0"/>
              <a:t>–Handy 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81F24920-7EA4-9644-A428-345DC593C39B}"/>
              </a:ext>
            </a:extLst>
          </p:cNvPr>
          <p:cNvSpPr txBox="1"/>
          <p:nvPr/>
        </p:nvSpPr>
        <p:spPr>
          <a:xfrm>
            <a:off x="1600207" y="6086891"/>
            <a:ext cx="686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F</a:t>
            </a:r>
            <a:r>
              <a:rPr lang="de-DE" sz="1000" dirty="0"/>
              <a:t>–Fernseher </a:t>
            </a:r>
          </a:p>
        </p:txBody>
      </p:sp>
      <p:sp>
        <p:nvSpPr>
          <p:cNvPr id="420" name="Textfeld 419">
            <a:extLst>
              <a:ext uri="{FF2B5EF4-FFF2-40B4-BE49-F238E27FC236}">
                <a16:creationId xmlns:a16="http://schemas.microsoft.com/office/drawing/2014/main" id="{F2759192-B02E-CE4B-BAA0-5E3075B9A979}"/>
              </a:ext>
            </a:extLst>
          </p:cNvPr>
          <p:cNvSpPr txBox="1"/>
          <p:nvPr/>
        </p:nvSpPr>
        <p:spPr>
          <a:xfrm>
            <a:off x="2619206" y="6082426"/>
            <a:ext cx="7710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M-</a:t>
            </a:r>
            <a:r>
              <a:rPr lang="de-DE" sz="1000" dirty="0"/>
              <a:t>Musikgerät </a:t>
            </a:r>
          </a:p>
        </p:txBody>
      </p:sp>
      <p:sp>
        <p:nvSpPr>
          <p:cNvPr id="421" name="Textfeld 420">
            <a:extLst>
              <a:ext uri="{FF2B5EF4-FFF2-40B4-BE49-F238E27FC236}">
                <a16:creationId xmlns:a16="http://schemas.microsoft.com/office/drawing/2014/main" id="{FADF8762-9A3C-AB41-9631-2383999F59A5}"/>
              </a:ext>
            </a:extLst>
          </p:cNvPr>
          <p:cNvSpPr txBox="1"/>
          <p:nvPr/>
        </p:nvSpPr>
        <p:spPr>
          <a:xfrm>
            <a:off x="3862860" y="6069231"/>
            <a:ext cx="8187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SK</a:t>
            </a:r>
            <a:r>
              <a:rPr lang="de-DE" sz="1000" dirty="0"/>
              <a:t>-Spielkonsole </a:t>
            </a:r>
          </a:p>
        </p:txBody>
      </p:sp>
      <p:sp>
        <p:nvSpPr>
          <p:cNvPr id="422" name="Textfeld 421">
            <a:extLst>
              <a:ext uri="{FF2B5EF4-FFF2-40B4-BE49-F238E27FC236}">
                <a16:creationId xmlns:a16="http://schemas.microsoft.com/office/drawing/2014/main" id="{BCB5A80E-8173-6A40-9ABF-EDDC6A8C79C5}"/>
              </a:ext>
            </a:extLst>
          </p:cNvPr>
          <p:cNvSpPr txBox="1"/>
          <p:nvPr/>
        </p:nvSpPr>
        <p:spPr>
          <a:xfrm>
            <a:off x="3623479" y="5592464"/>
            <a:ext cx="4504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T</a:t>
            </a:r>
            <a:r>
              <a:rPr lang="de-DE" sz="1000" dirty="0"/>
              <a:t>-Tablet</a:t>
            </a:r>
          </a:p>
        </p:txBody>
      </p:sp>
      <p:sp>
        <p:nvSpPr>
          <p:cNvPr id="423" name="Textfeld 422">
            <a:extLst>
              <a:ext uri="{FF2B5EF4-FFF2-40B4-BE49-F238E27FC236}">
                <a16:creationId xmlns:a16="http://schemas.microsoft.com/office/drawing/2014/main" id="{F5BAE4A1-6F78-F84B-AE78-ECBCE075D7BB}"/>
              </a:ext>
            </a:extLst>
          </p:cNvPr>
          <p:cNvSpPr txBox="1"/>
          <p:nvPr/>
        </p:nvSpPr>
        <p:spPr>
          <a:xfrm>
            <a:off x="4671187" y="558254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C</a:t>
            </a:r>
            <a:r>
              <a:rPr lang="de-DE" sz="1000" dirty="0"/>
              <a:t>-Computer</a:t>
            </a:r>
          </a:p>
        </p:txBody>
      </p:sp>
      <p:cxnSp>
        <p:nvCxnSpPr>
          <p:cNvPr id="425" name="Gerade Verbindung 424">
            <a:extLst>
              <a:ext uri="{FF2B5EF4-FFF2-40B4-BE49-F238E27FC236}">
                <a16:creationId xmlns:a16="http://schemas.microsoft.com/office/drawing/2014/main" id="{A7043F63-3B8C-6F4F-9FE2-9B9A0B6CBA58}"/>
              </a:ext>
            </a:extLst>
          </p:cNvPr>
          <p:cNvCxnSpPr/>
          <p:nvPr/>
        </p:nvCxnSpPr>
        <p:spPr>
          <a:xfrm>
            <a:off x="5352007" y="5494782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Smiley 468">
            <a:extLst>
              <a:ext uri="{FF2B5EF4-FFF2-40B4-BE49-F238E27FC236}">
                <a16:creationId xmlns:a16="http://schemas.microsoft.com/office/drawing/2014/main" id="{B1B4443B-3ACF-8244-A673-DDAE30C3A90E}"/>
              </a:ext>
            </a:extLst>
          </p:cNvPr>
          <p:cNvSpPr/>
          <p:nvPr/>
        </p:nvSpPr>
        <p:spPr>
          <a:xfrm>
            <a:off x="5453253" y="5511218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0" name="Smiley 469">
            <a:extLst>
              <a:ext uri="{FF2B5EF4-FFF2-40B4-BE49-F238E27FC236}">
                <a16:creationId xmlns:a16="http://schemas.microsoft.com/office/drawing/2014/main" id="{E0C9081C-A3A6-6B42-8113-BCEA9B88011B}"/>
              </a:ext>
            </a:extLst>
          </p:cNvPr>
          <p:cNvSpPr/>
          <p:nvPr/>
        </p:nvSpPr>
        <p:spPr>
          <a:xfrm>
            <a:off x="5453253" y="5996583"/>
            <a:ext cx="213220" cy="19532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4C32F3DD-2E06-AE4E-9FC4-C6B746D917E4}"/>
              </a:ext>
            </a:extLst>
          </p:cNvPr>
          <p:cNvGrpSpPr/>
          <p:nvPr/>
        </p:nvGrpSpPr>
        <p:grpSpPr>
          <a:xfrm>
            <a:off x="6301722" y="5507965"/>
            <a:ext cx="213220" cy="195327"/>
            <a:chOff x="6142778" y="5588474"/>
            <a:chExt cx="295879" cy="271050"/>
          </a:xfrm>
        </p:grpSpPr>
        <p:sp>
          <p:nvSpPr>
            <p:cNvPr id="471" name="Smiley 470">
              <a:extLst>
                <a:ext uri="{FF2B5EF4-FFF2-40B4-BE49-F238E27FC236}">
                  <a16:creationId xmlns:a16="http://schemas.microsoft.com/office/drawing/2014/main" id="{A609BEF5-D548-814F-A0A4-1E7BDFD5298A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Abgerundetes Rechteck 473">
              <a:extLst>
                <a:ext uri="{FF2B5EF4-FFF2-40B4-BE49-F238E27FC236}">
                  <a16:creationId xmlns:a16="http://schemas.microsoft.com/office/drawing/2014/main" id="{7E44AC73-DA35-9642-B688-1BC90A5421C7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Textfeld 472">
              <a:extLst>
                <a:ext uri="{FF2B5EF4-FFF2-40B4-BE49-F238E27FC236}">
                  <a16:creationId xmlns:a16="http://schemas.microsoft.com/office/drawing/2014/main" id="{ECE2A09A-98F8-DF41-BF77-6473ED828165}"/>
                </a:ext>
              </a:extLst>
            </p:cNvPr>
            <p:cNvSpPr txBox="1"/>
            <p:nvPr/>
          </p:nvSpPr>
          <p:spPr>
            <a:xfrm rot="5400000">
              <a:off x="6231304" y="5650711"/>
              <a:ext cx="131243" cy="2562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477" name="Gewitterblitz 476">
            <a:extLst>
              <a:ext uri="{FF2B5EF4-FFF2-40B4-BE49-F238E27FC236}">
                <a16:creationId xmlns:a16="http://schemas.microsoft.com/office/drawing/2014/main" id="{A05048B8-0A6D-4240-805E-0420111DD4B8}"/>
              </a:ext>
            </a:extLst>
          </p:cNvPr>
          <p:cNvSpPr/>
          <p:nvPr/>
        </p:nvSpPr>
        <p:spPr>
          <a:xfrm rot="1686730">
            <a:off x="6290181" y="5987139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8" name="Textfeld 477">
            <a:extLst>
              <a:ext uri="{FF2B5EF4-FFF2-40B4-BE49-F238E27FC236}">
                <a16:creationId xmlns:a16="http://schemas.microsoft.com/office/drawing/2014/main" id="{00C7112C-32BE-A748-BC36-A82FEF72CC90}"/>
              </a:ext>
            </a:extLst>
          </p:cNvPr>
          <p:cNvSpPr txBox="1"/>
          <p:nvPr/>
        </p:nvSpPr>
        <p:spPr>
          <a:xfrm>
            <a:off x="5699892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entspannt</a:t>
            </a:r>
          </a:p>
        </p:txBody>
      </p:sp>
      <p:sp>
        <p:nvSpPr>
          <p:cNvPr id="479" name="Textfeld 478">
            <a:extLst>
              <a:ext uri="{FF2B5EF4-FFF2-40B4-BE49-F238E27FC236}">
                <a16:creationId xmlns:a16="http://schemas.microsoft.com/office/drawing/2014/main" id="{B229AAA6-7A37-A34F-9F44-83167814ECE4}"/>
              </a:ext>
            </a:extLst>
          </p:cNvPr>
          <p:cNvSpPr txBox="1"/>
          <p:nvPr/>
        </p:nvSpPr>
        <p:spPr>
          <a:xfrm>
            <a:off x="5702362" y="6012788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traurig</a:t>
            </a:r>
          </a:p>
        </p:txBody>
      </p:sp>
      <p:sp>
        <p:nvSpPr>
          <p:cNvPr id="480" name="Textfeld 479">
            <a:extLst>
              <a:ext uri="{FF2B5EF4-FFF2-40B4-BE49-F238E27FC236}">
                <a16:creationId xmlns:a16="http://schemas.microsoft.com/office/drawing/2014/main" id="{7C7EAE66-4167-6040-A0FB-0A05DD3CA7B7}"/>
              </a:ext>
            </a:extLst>
          </p:cNvPr>
          <p:cNvSpPr txBox="1"/>
          <p:nvPr/>
        </p:nvSpPr>
        <p:spPr>
          <a:xfrm>
            <a:off x="6550848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fröhlich</a:t>
            </a: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2F2375D9-8E29-214F-AA5B-00D288161647}"/>
              </a:ext>
            </a:extLst>
          </p:cNvPr>
          <p:cNvSpPr txBox="1"/>
          <p:nvPr/>
        </p:nvSpPr>
        <p:spPr>
          <a:xfrm>
            <a:off x="6474430" y="601730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gestresst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426BC65-761E-D44E-9446-4146378C06C1}"/>
              </a:ext>
            </a:extLst>
          </p:cNvPr>
          <p:cNvGrpSpPr/>
          <p:nvPr/>
        </p:nvGrpSpPr>
        <p:grpSpPr>
          <a:xfrm>
            <a:off x="244134" y="5077750"/>
            <a:ext cx="7346851" cy="285793"/>
            <a:chOff x="244134" y="5096038"/>
            <a:chExt cx="7346851" cy="285793"/>
          </a:xfrm>
        </p:grpSpPr>
        <p:sp>
          <p:nvSpPr>
            <p:cNvPr id="386" name="Textfeld 385">
              <a:extLst>
                <a:ext uri="{FF2B5EF4-FFF2-40B4-BE49-F238E27FC236}">
                  <a16:creationId xmlns:a16="http://schemas.microsoft.com/office/drawing/2014/main" id="{F6657037-636D-DF47-BD70-1DFF49D15B54}"/>
                </a:ext>
              </a:extLst>
            </p:cNvPr>
            <p:cNvSpPr txBox="1"/>
            <p:nvPr/>
          </p:nvSpPr>
          <p:spPr>
            <a:xfrm>
              <a:off x="244134" y="5097971"/>
              <a:ext cx="7200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Medien:</a:t>
              </a:r>
            </a:p>
          </p:txBody>
        </p:sp>
        <p:sp>
          <p:nvSpPr>
            <p:cNvPr id="426" name="Textfeld 425">
              <a:extLst>
                <a:ext uri="{FF2B5EF4-FFF2-40B4-BE49-F238E27FC236}">
                  <a16:creationId xmlns:a16="http://schemas.microsoft.com/office/drawing/2014/main" id="{C513A562-2DA8-2F48-81D5-B5B9F72F8FFD}"/>
                </a:ext>
              </a:extLst>
            </p:cNvPr>
            <p:cNvSpPr txBox="1"/>
            <p:nvPr/>
          </p:nvSpPr>
          <p:spPr>
            <a:xfrm>
              <a:off x="5357539" y="5104832"/>
              <a:ext cx="1389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Wie </a:t>
              </a:r>
              <a:r>
                <a:rPr lang="de-DE" sz="1200" dirty="0"/>
                <a:t>fühlst du dich</a:t>
              </a:r>
              <a:r>
                <a:rPr lang="de-DE" sz="1200" b="1" dirty="0"/>
                <a:t>?</a:t>
              </a:r>
            </a:p>
          </p:txBody>
        </p:sp>
        <p:sp>
          <p:nvSpPr>
            <p:cNvPr id="482" name="Textfeld 481">
              <a:extLst>
                <a:ext uri="{FF2B5EF4-FFF2-40B4-BE49-F238E27FC236}">
                  <a16:creationId xmlns:a16="http://schemas.microsoft.com/office/drawing/2014/main" id="{B702744A-96DB-7D4C-9278-7A7BA3EB629E}"/>
                </a:ext>
              </a:extLst>
            </p:cNvPr>
            <p:cNvSpPr txBox="1"/>
            <p:nvPr/>
          </p:nvSpPr>
          <p:spPr>
            <a:xfrm>
              <a:off x="7124895" y="5096038"/>
              <a:ext cx="466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Zeit:</a:t>
              </a:r>
            </a:p>
          </p:txBody>
        </p:sp>
      </p:grpSp>
      <p:cxnSp>
        <p:nvCxnSpPr>
          <p:cNvPr id="483" name="Gerade Verbindung 482">
            <a:extLst>
              <a:ext uri="{FF2B5EF4-FFF2-40B4-BE49-F238E27FC236}">
                <a16:creationId xmlns:a16="http://schemas.microsoft.com/office/drawing/2014/main" id="{F2302D3E-336B-B141-A6A7-57979A13D47E}"/>
              </a:ext>
            </a:extLst>
          </p:cNvPr>
          <p:cNvCxnSpPr/>
          <p:nvPr/>
        </p:nvCxnSpPr>
        <p:spPr>
          <a:xfrm>
            <a:off x="7049260" y="5481696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8" name="Gruppieren 207">
            <a:extLst>
              <a:ext uri="{FF2B5EF4-FFF2-40B4-BE49-F238E27FC236}">
                <a16:creationId xmlns:a16="http://schemas.microsoft.com/office/drawing/2014/main" id="{CD6CEB6F-F0BA-BD4B-A498-284F2C064C7D}"/>
              </a:ext>
            </a:extLst>
          </p:cNvPr>
          <p:cNvGrpSpPr/>
          <p:nvPr/>
        </p:nvGrpSpPr>
        <p:grpSpPr>
          <a:xfrm>
            <a:off x="7214482" y="5523991"/>
            <a:ext cx="286916" cy="286916"/>
            <a:chOff x="1472953" y="3806542"/>
            <a:chExt cx="227832" cy="227832"/>
          </a:xfrm>
        </p:grpSpPr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B25A862B-E53D-6348-8D4F-833F739D87A7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218" name="Gerade Verbindung 217">
              <a:extLst>
                <a:ext uri="{FF2B5EF4-FFF2-40B4-BE49-F238E27FC236}">
                  <a16:creationId xmlns:a16="http://schemas.microsoft.com/office/drawing/2014/main" id="{2CDABB20-DDCC-C94A-A6AE-D1B27D046DE1}"/>
                </a:ext>
              </a:extLst>
            </p:cNvPr>
            <p:cNvCxnSpPr>
              <a:endCxn id="217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Gerade Verbindung 218">
              <a:extLst>
                <a:ext uri="{FF2B5EF4-FFF2-40B4-BE49-F238E27FC236}">
                  <a16:creationId xmlns:a16="http://schemas.microsoft.com/office/drawing/2014/main" id="{70600EFB-78FC-3844-A162-F8682519C52A}"/>
                </a:ext>
              </a:extLst>
            </p:cNvPr>
            <p:cNvCxnSpPr>
              <a:stCxn id="217" idx="2"/>
              <a:endCxn id="217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9B9C979E-1C1E-0641-B29D-9AB1FF699DA0}"/>
              </a:ext>
            </a:extLst>
          </p:cNvPr>
          <p:cNvGrpSpPr/>
          <p:nvPr/>
        </p:nvGrpSpPr>
        <p:grpSpPr>
          <a:xfrm>
            <a:off x="7366719" y="5556820"/>
            <a:ext cx="101112" cy="96138"/>
            <a:chOff x="7366719" y="5471092"/>
            <a:chExt cx="101112" cy="96138"/>
          </a:xfrm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F9B94C2C-1A3C-3445-97AF-F890849319B5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Gerade Verbindung 220">
              <a:extLst>
                <a:ext uri="{FF2B5EF4-FFF2-40B4-BE49-F238E27FC236}">
                  <a16:creationId xmlns:a16="http://schemas.microsoft.com/office/drawing/2014/main" id="{DE9FC420-C95D-D24E-8F81-2D5E0CA930CE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 Verbindung 221">
              <a:extLst>
                <a:ext uri="{FF2B5EF4-FFF2-40B4-BE49-F238E27FC236}">
                  <a16:creationId xmlns:a16="http://schemas.microsoft.com/office/drawing/2014/main" id="{5BD7C3E0-148F-5141-9283-B756530522D2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Gerade Verbindung 243">
              <a:extLst>
                <a:ext uri="{FF2B5EF4-FFF2-40B4-BE49-F238E27FC236}">
                  <a16:creationId xmlns:a16="http://schemas.microsoft.com/office/drawing/2014/main" id="{7239C679-3218-0D49-9A92-C5407945F19B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" name="Textfeld 244">
            <a:extLst>
              <a:ext uri="{FF2B5EF4-FFF2-40B4-BE49-F238E27FC236}">
                <a16:creationId xmlns:a16="http://schemas.microsoft.com/office/drawing/2014/main" id="{EE6D7535-AC68-2244-8AB2-074C692559FF}"/>
              </a:ext>
            </a:extLst>
          </p:cNvPr>
          <p:cNvSpPr txBox="1"/>
          <p:nvPr/>
        </p:nvSpPr>
        <p:spPr>
          <a:xfrm>
            <a:off x="7555239" y="5559762"/>
            <a:ext cx="7674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Viertel-Stunde</a:t>
            </a:r>
          </a:p>
        </p:txBody>
      </p:sp>
      <p:grpSp>
        <p:nvGrpSpPr>
          <p:cNvPr id="246" name="Gruppieren 245">
            <a:extLst>
              <a:ext uri="{FF2B5EF4-FFF2-40B4-BE49-F238E27FC236}">
                <a16:creationId xmlns:a16="http://schemas.microsoft.com/office/drawing/2014/main" id="{EC483F72-59BD-4847-9E9D-7EA269E2D392}"/>
              </a:ext>
            </a:extLst>
          </p:cNvPr>
          <p:cNvGrpSpPr/>
          <p:nvPr/>
        </p:nvGrpSpPr>
        <p:grpSpPr>
          <a:xfrm>
            <a:off x="7214482" y="5984478"/>
            <a:ext cx="286916" cy="286916"/>
            <a:chOff x="1472953" y="3806542"/>
            <a:chExt cx="227832" cy="227832"/>
          </a:xfrm>
        </p:grpSpPr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6DAC0FB2-A096-0D45-B6C3-399964C2A773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256" name="Gerade Verbindung 255">
              <a:extLst>
                <a:ext uri="{FF2B5EF4-FFF2-40B4-BE49-F238E27FC236}">
                  <a16:creationId xmlns:a16="http://schemas.microsoft.com/office/drawing/2014/main" id="{2EAB1EBA-049B-A542-911B-CEB4E90F044C}"/>
                </a:ext>
              </a:extLst>
            </p:cNvPr>
            <p:cNvCxnSpPr>
              <a:endCxn id="247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Gerade Verbindung 256">
              <a:extLst>
                <a:ext uri="{FF2B5EF4-FFF2-40B4-BE49-F238E27FC236}">
                  <a16:creationId xmlns:a16="http://schemas.microsoft.com/office/drawing/2014/main" id="{7B2190C3-D18A-9045-B3E9-E5D3014BB66E}"/>
                </a:ext>
              </a:extLst>
            </p:cNvPr>
            <p:cNvCxnSpPr>
              <a:stCxn id="247" idx="2"/>
              <a:endCxn id="247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EEE6F4DE-DE52-E24E-8E8E-B199B062EF9E}"/>
              </a:ext>
            </a:extLst>
          </p:cNvPr>
          <p:cNvGrpSpPr/>
          <p:nvPr/>
        </p:nvGrpSpPr>
        <p:grpSpPr>
          <a:xfrm>
            <a:off x="7364125" y="6015193"/>
            <a:ext cx="101112" cy="96138"/>
            <a:chOff x="7366719" y="5471092"/>
            <a:chExt cx="101112" cy="96138"/>
          </a:xfrm>
        </p:grpSpPr>
        <p:cxnSp>
          <p:nvCxnSpPr>
            <p:cNvPr id="259" name="Gerade Verbindung 258">
              <a:extLst>
                <a:ext uri="{FF2B5EF4-FFF2-40B4-BE49-F238E27FC236}">
                  <a16:creationId xmlns:a16="http://schemas.microsoft.com/office/drawing/2014/main" id="{66E8B900-4E0F-4646-8F5B-3CAFF3C7A8B9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Gerade Verbindung 259">
              <a:extLst>
                <a:ext uri="{FF2B5EF4-FFF2-40B4-BE49-F238E27FC236}">
                  <a16:creationId xmlns:a16="http://schemas.microsoft.com/office/drawing/2014/main" id="{3EC62923-31AA-D54C-9D33-C7A38BCAA25A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Gerade Verbindung 260">
              <a:extLst>
                <a:ext uri="{FF2B5EF4-FFF2-40B4-BE49-F238E27FC236}">
                  <a16:creationId xmlns:a16="http://schemas.microsoft.com/office/drawing/2014/main" id="{18B059EB-859E-3A41-A746-362D456C3872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Gerade Verbindung 261">
              <a:extLst>
                <a:ext uri="{FF2B5EF4-FFF2-40B4-BE49-F238E27FC236}">
                  <a16:creationId xmlns:a16="http://schemas.microsoft.com/office/drawing/2014/main" id="{65EA1175-D55B-1645-BCFF-65170DDAEA4C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51FEFFBA-15EE-174B-A81A-8DF6D6C83D90}"/>
              </a:ext>
            </a:extLst>
          </p:cNvPr>
          <p:cNvGrpSpPr/>
          <p:nvPr/>
        </p:nvGrpSpPr>
        <p:grpSpPr>
          <a:xfrm rot="5400000">
            <a:off x="7364232" y="6144114"/>
            <a:ext cx="101112" cy="96138"/>
            <a:chOff x="7366719" y="5471092"/>
            <a:chExt cx="101112" cy="96138"/>
          </a:xfrm>
        </p:grpSpPr>
        <p:cxnSp>
          <p:nvCxnSpPr>
            <p:cNvPr id="264" name="Gerade Verbindung 263">
              <a:extLst>
                <a:ext uri="{FF2B5EF4-FFF2-40B4-BE49-F238E27FC236}">
                  <a16:creationId xmlns:a16="http://schemas.microsoft.com/office/drawing/2014/main" id="{7A1FD479-0A68-864C-9355-647D3FE2694B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Gerade Verbindung 264">
              <a:extLst>
                <a:ext uri="{FF2B5EF4-FFF2-40B4-BE49-F238E27FC236}">
                  <a16:creationId xmlns:a16="http://schemas.microsoft.com/office/drawing/2014/main" id="{8392F219-AA5F-A740-B30C-29462447BCF1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Gerade Verbindung 265">
              <a:extLst>
                <a:ext uri="{FF2B5EF4-FFF2-40B4-BE49-F238E27FC236}">
                  <a16:creationId xmlns:a16="http://schemas.microsoft.com/office/drawing/2014/main" id="{F29993AF-EBFB-DC45-8B9A-758FE4F892C2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Gerade Verbindung 266">
              <a:extLst>
                <a:ext uri="{FF2B5EF4-FFF2-40B4-BE49-F238E27FC236}">
                  <a16:creationId xmlns:a16="http://schemas.microsoft.com/office/drawing/2014/main" id="{C0A75454-8202-CB49-8A0F-51AC886D2B5F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8" name="Textfeld 267">
            <a:extLst>
              <a:ext uri="{FF2B5EF4-FFF2-40B4-BE49-F238E27FC236}">
                <a16:creationId xmlns:a16="http://schemas.microsoft.com/office/drawing/2014/main" id="{55B9BEA8-3C48-BF46-AA8E-D4B10DB61361}"/>
              </a:ext>
            </a:extLst>
          </p:cNvPr>
          <p:cNvSpPr txBox="1"/>
          <p:nvPr/>
        </p:nvSpPr>
        <p:spPr>
          <a:xfrm>
            <a:off x="7551798" y="6047416"/>
            <a:ext cx="74362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Halbe-Stunde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238882D-51CC-D841-A90A-2CD56108038D}"/>
              </a:ext>
            </a:extLst>
          </p:cNvPr>
          <p:cNvGrpSpPr/>
          <p:nvPr/>
        </p:nvGrpSpPr>
        <p:grpSpPr>
          <a:xfrm>
            <a:off x="8514492" y="5435664"/>
            <a:ext cx="102718" cy="102718"/>
            <a:chOff x="8645115" y="5392799"/>
            <a:chExt cx="151667" cy="151667"/>
          </a:xfrm>
        </p:grpSpPr>
        <p:grpSp>
          <p:nvGrpSpPr>
            <p:cNvPr id="269" name="Gruppieren 268">
              <a:extLst>
                <a:ext uri="{FF2B5EF4-FFF2-40B4-BE49-F238E27FC236}">
                  <a16:creationId xmlns:a16="http://schemas.microsoft.com/office/drawing/2014/main" id="{1EFCD8D0-052D-5545-9660-9DD27B1FA578}"/>
                </a:ext>
              </a:extLst>
            </p:cNvPr>
            <p:cNvGrpSpPr/>
            <p:nvPr/>
          </p:nvGrpSpPr>
          <p:grpSpPr>
            <a:xfrm>
              <a:off x="8645115" y="5392799"/>
              <a:ext cx="151667" cy="151667"/>
              <a:chOff x="1472953" y="3806542"/>
              <a:chExt cx="227832" cy="227832"/>
            </a:xfrm>
          </p:grpSpPr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EFC39EF7-A492-4041-BCA3-6A69ABE8A59D}"/>
                  </a:ext>
                </a:extLst>
              </p:cNvPr>
              <p:cNvSpPr/>
              <p:nvPr/>
            </p:nvSpPr>
            <p:spPr>
              <a:xfrm>
                <a:off x="1472953" y="3806542"/>
                <a:ext cx="227832" cy="2278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271" name="Gerade Verbindung 270">
                <a:extLst>
                  <a:ext uri="{FF2B5EF4-FFF2-40B4-BE49-F238E27FC236}">
                    <a16:creationId xmlns:a16="http://schemas.microsoft.com/office/drawing/2014/main" id="{28822B37-8285-5B41-BCD2-CBE2481D8841}"/>
                  </a:ext>
                </a:extLst>
              </p:cNvPr>
              <p:cNvCxnSpPr>
                <a:endCxn id="270" idx="4"/>
              </p:cNvCxnSpPr>
              <p:nvPr/>
            </p:nvCxnSpPr>
            <p:spPr>
              <a:xfrm>
                <a:off x="1586869" y="3806542"/>
                <a:ext cx="0" cy="2278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Gerade Verbindung 271">
                <a:extLst>
                  <a:ext uri="{FF2B5EF4-FFF2-40B4-BE49-F238E27FC236}">
                    <a16:creationId xmlns:a16="http://schemas.microsoft.com/office/drawing/2014/main" id="{6F2934FF-F101-354A-8842-3A2565DB132E}"/>
                  </a:ext>
                </a:extLst>
              </p:cNvPr>
              <p:cNvCxnSpPr>
                <a:stCxn id="270" idx="2"/>
                <a:endCxn id="270" idx="6"/>
              </p:cNvCxnSpPr>
              <p:nvPr/>
            </p:nvCxnSpPr>
            <p:spPr>
              <a:xfrm>
                <a:off x="1472953" y="3920458"/>
                <a:ext cx="22783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uppieren 272">
              <a:extLst>
                <a:ext uri="{FF2B5EF4-FFF2-40B4-BE49-F238E27FC236}">
                  <a16:creationId xmlns:a16="http://schemas.microsoft.com/office/drawing/2014/main" id="{C87640E2-9533-394F-A163-60BC1AD2F820}"/>
                </a:ext>
              </a:extLst>
            </p:cNvPr>
            <p:cNvGrpSpPr/>
            <p:nvPr/>
          </p:nvGrpSpPr>
          <p:grpSpPr>
            <a:xfrm>
              <a:off x="8724676" y="5410164"/>
              <a:ext cx="53449" cy="50820"/>
              <a:chOff x="7366719" y="5471092"/>
              <a:chExt cx="101112" cy="96138"/>
            </a:xfrm>
          </p:grpSpPr>
          <p:cxnSp>
            <p:nvCxnSpPr>
              <p:cNvPr id="274" name="Gerade Verbindung 273">
                <a:extLst>
                  <a:ext uri="{FF2B5EF4-FFF2-40B4-BE49-F238E27FC236}">
                    <a16:creationId xmlns:a16="http://schemas.microsoft.com/office/drawing/2014/main" id="{620F164E-8DFF-7942-B2B3-EDCEADE52C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Gerade Verbindung 274">
                <a:extLst>
                  <a:ext uri="{FF2B5EF4-FFF2-40B4-BE49-F238E27FC236}">
                    <a16:creationId xmlns:a16="http://schemas.microsoft.com/office/drawing/2014/main" id="{7CCC8914-68FD-2142-A18A-A0A6BD678A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Gerade Verbindung 275">
                <a:extLst>
                  <a:ext uri="{FF2B5EF4-FFF2-40B4-BE49-F238E27FC236}">
                    <a16:creationId xmlns:a16="http://schemas.microsoft.com/office/drawing/2014/main" id="{D9F97E8B-223B-9040-8BCC-B0DC43CF43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Gerade Verbindung 276">
                <a:extLst>
                  <a:ext uri="{FF2B5EF4-FFF2-40B4-BE49-F238E27FC236}">
                    <a16:creationId xmlns:a16="http://schemas.microsoft.com/office/drawing/2014/main" id="{8D410D2F-7BAD-8D44-9548-EC39270304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Gruppieren 277">
              <a:extLst>
                <a:ext uri="{FF2B5EF4-FFF2-40B4-BE49-F238E27FC236}">
                  <a16:creationId xmlns:a16="http://schemas.microsoft.com/office/drawing/2014/main" id="{FBC6B745-8149-3040-9149-0D71DF6461B1}"/>
                </a:ext>
              </a:extLst>
            </p:cNvPr>
            <p:cNvGrpSpPr/>
            <p:nvPr/>
          </p:nvGrpSpPr>
          <p:grpSpPr>
            <a:xfrm rot="5400000">
              <a:off x="8725958" y="5481185"/>
              <a:ext cx="53449" cy="50820"/>
              <a:chOff x="7366719" y="5471092"/>
              <a:chExt cx="101112" cy="96138"/>
            </a:xfrm>
          </p:grpSpPr>
          <p:cxnSp>
            <p:nvCxnSpPr>
              <p:cNvPr id="279" name="Gerade Verbindung 278">
                <a:extLst>
                  <a:ext uri="{FF2B5EF4-FFF2-40B4-BE49-F238E27FC236}">
                    <a16:creationId xmlns:a16="http://schemas.microsoft.com/office/drawing/2014/main" id="{079500B5-16CF-1445-9853-4E7D04006A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Gerade Verbindung 279">
                <a:extLst>
                  <a:ext uri="{FF2B5EF4-FFF2-40B4-BE49-F238E27FC236}">
                    <a16:creationId xmlns:a16="http://schemas.microsoft.com/office/drawing/2014/main" id="{9BCE313B-B94C-3645-9B62-FCB05CACB7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Gerade Verbindung 280">
                <a:extLst>
                  <a:ext uri="{FF2B5EF4-FFF2-40B4-BE49-F238E27FC236}">
                    <a16:creationId xmlns:a16="http://schemas.microsoft.com/office/drawing/2014/main" id="{BF26A537-A656-F042-B244-00F619E3C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Gerade Verbindung 281">
                <a:extLst>
                  <a:ext uri="{FF2B5EF4-FFF2-40B4-BE49-F238E27FC236}">
                    <a16:creationId xmlns:a16="http://schemas.microsoft.com/office/drawing/2014/main" id="{2D56F34E-10CB-3C4D-8857-3317931855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3" name="Gruppieren 282">
              <a:extLst>
                <a:ext uri="{FF2B5EF4-FFF2-40B4-BE49-F238E27FC236}">
                  <a16:creationId xmlns:a16="http://schemas.microsoft.com/office/drawing/2014/main" id="{CCCD1AFC-948F-1D46-86AC-9C5091FB3384}"/>
                </a:ext>
              </a:extLst>
            </p:cNvPr>
            <p:cNvGrpSpPr/>
            <p:nvPr/>
          </p:nvGrpSpPr>
          <p:grpSpPr>
            <a:xfrm rot="15333854">
              <a:off x="8664343" y="5413040"/>
              <a:ext cx="53449" cy="50820"/>
              <a:chOff x="7366719" y="5471092"/>
              <a:chExt cx="101112" cy="96138"/>
            </a:xfrm>
          </p:grpSpPr>
          <p:cxnSp>
            <p:nvCxnSpPr>
              <p:cNvPr id="284" name="Gerade Verbindung 283">
                <a:extLst>
                  <a:ext uri="{FF2B5EF4-FFF2-40B4-BE49-F238E27FC236}">
                    <a16:creationId xmlns:a16="http://schemas.microsoft.com/office/drawing/2014/main" id="{ED6C178F-92AE-FB4C-A938-F2662522A2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Gerade Verbindung 284">
                <a:extLst>
                  <a:ext uri="{FF2B5EF4-FFF2-40B4-BE49-F238E27FC236}">
                    <a16:creationId xmlns:a16="http://schemas.microsoft.com/office/drawing/2014/main" id="{E1F62B19-1EDE-F448-99C4-82F3E5BE27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Gerade Verbindung 319">
                <a:extLst>
                  <a:ext uri="{FF2B5EF4-FFF2-40B4-BE49-F238E27FC236}">
                    <a16:creationId xmlns:a16="http://schemas.microsoft.com/office/drawing/2014/main" id="{361CDB7E-E385-6747-A518-E6A8A429FA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Gerade Verbindung 323">
                <a:extLst>
                  <a:ext uri="{FF2B5EF4-FFF2-40B4-BE49-F238E27FC236}">
                    <a16:creationId xmlns:a16="http://schemas.microsoft.com/office/drawing/2014/main" id="{B851A34C-3DE1-D842-9264-7831481973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1" name="Gruppieren 330">
              <a:extLst>
                <a:ext uri="{FF2B5EF4-FFF2-40B4-BE49-F238E27FC236}">
                  <a16:creationId xmlns:a16="http://schemas.microsoft.com/office/drawing/2014/main" id="{DD70E3F5-C843-3E45-B07D-6BBA261E71F0}"/>
                </a:ext>
              </a:extLst>
            </p:cNvPr>
            <p:cNvGrpSpPr/>
            <p:nvPr/>
          </p:nvGrpSpPr>
          <p:grpSpPr>
            <a:xfrm rot="10073465">
              <a:off x="8666627" y="5475378"/>
              <a:ext cx="53449" cy="50820"/>
              <a:chOff x="7366719" y="5471092"/>
              <a:chExt cx="101112" cy="96138"/>
            </a:xfrm>
          </p:grpSpPr>
          <p:cxnSp>
            <p:nvCxnSpPr>
              <p:cNvPr id="332" name="Gerade Verbindung 331">
                <a:extLst>
                  <a:ext uri="{FF2B5EF4-FFF2-40B4-BE49-F238E27FC236}">
                    <a16:creationId xmlns:a16="http://schemas.microsoft.com/office/drawing/2014/main" id="{62F09AAE-0A62-114E-B9D7-B8E5FD98E7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Gerade Verbindung 332">
                <a:extLst>
                  <a:ext uri="{FF2B5EF4-FFF2-40B4-BE49-F238E27FC236}">
                    <a16:creationId xmlns:a16="http://schemas.microsoft.com/office/drawing/2014/main" id="{B00519A7-C3AB-9041-8F7F-CA17663A02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Gerade Verbindung 333">
                <a:extLst>
                  <a:ext uri="{FF2B5EF4-FFF2-40B4-BE49-F238E27FC236}">
                    <a16:creationId xmlns:a16="http://schemas.microsoft.com/office/drawing/2014/main" id="{483E84D1-53B6-3E4E-BD57-D55C590DB3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Gerade Verbindung 343">
                <a:extLst>
                  <a:ext uri="{FF2B5EF4-FFF2-40B4-BE49-F238E27FC236}">
                    <a16:creationId xmlns:a16="http://schemas.microsoft.com/office/drawing/2014/main" id="{CEAC8803-6646-7E42-934F-734583D4C8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0" name="Gruppieren 349">
            <a:extLst>
              <a:ext uri="{FF2B5EF4-FFF2-40B4-BE49-F238E27FC236}">
                <a16:creationId xmlns:a16="http://schemas.microsoft.com/office/drawing/2014/main" id="{465E4B69-8E47-CB44-B419-327235257684}"/>
              </a:ext>
            </a:extLst>
          </p:cNvPr>
          <p:cNvGrpSpPr/>
          <p:nvPr/>
        </p:nvGrpSpPr>
        <p:grpSpPr>
          <a:xfrm>
            <a:off x="8516494" y="5573775"/>
            <a:ext cx="102718" cy="102718"/>
            <a:chOff x="8645115" y="5392799"/>
            <a:chExt cx="151667" cy="151667"/>
          </a:xfrm>
        </p:grpSpPr>
        <p:grpSp>
          <p:nvGrpSpPr>
            <p:cNvPr id="373" name="Gruppieren 372">
              <a:extLst>
                <a:ext uri="{FF2B5EF4-FFF2-40B4-BE49-F238E27FC236}">
                  <a16:creationId xmlns:a16="http://schemas.microsoft.com/office/drawing/2014/main" id="{EB39EE88-F780-E949-A509-0306AEB25D60}"/>
                </a:ext>
              </a:extLst>
            </p:cNvPr>
            <p:cNvGrpSpPr/>
            <p:nvPr/>
          </p:nvGrpSpPr>
          <p:grpSpPr>
            <a:xfrm>
              <a:off x="8645115" y="5392799"/>
              <a:ext cx="151667" cy="151667"/>
              <a:chOff x="1472953" y="3806542"/>
              <a:chExt cx="227832" cy="227832"/>
            </a:xfrm>
          </p:grpSpPr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0A6EECC1-6FBC-B244-ACD2-A91BD0EB61CF}"/>
                  </a:ext>
                </a:extLst>
              </p:cNvPr>
              <p:cNvSpPr/>
              <p:nvPr/>
            </p:nvSpPr>
            <p:spPr>
              <a:xfrm>
                <a:off x="1472953" y="3806542"/>
                <a:ext cx="227832" cy="2278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414" name="Gerade Verbindung 413">
                <a:extLst>
                  <a:ext uri="{FF2B5EF4-FFF2-40B4-BE49-F238E27FC236}">
                    <a16:creationId xmlns:a16="http://schemas.microsoft.com/office/drawing/2014/main" id="{82594067-4ECE-2C40-99F5-2D58661889D9}"/>
                  </a:ext>
                </a:extLst>
              </p:cNvPr>
              <p:cNvCxnSpPr>
                <a:endCxn id="411" idx="4"/>
              </p:cNvCxnSpPr>
              <p:nvPr/>
            </p:nvCxnSpPr>
            <p:spPr>
              <a:xfrm>
                <a:off x="1586869" y="3806542"/>
                <a:ext cx="0" cy="2278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Gerade Verbindung 415">
                <a:extLst>
                  <a:ext uri="{FF2B5EF4-FFF2-40B4-BE49-F238E27FC236}">
                    <a16:creationId xmlns:a16="http://schemas.microsoft.com/office/drawing/2014/main" id="{FF03C96C-A142-A842-89E7-2494518AF027}"/>
                  </a:ext>
                </a:extLst>
              </p:cNvPr>
              <p:cNvCxnSpPr>
                <a:stCxn id="411" idx="2"/>
                <a:endCxn id="411" idx="6"/>
              </p:cNvCxnSpPr>
              <p:nvPr/>
            </p:nvCxnSpPr>
            <p:spPr>
              <a:xfrm>
                <a:off x="1472953" y="3920458"/>
                <a:ext cx="22783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4" name="Gruppieren 373">
              <a:extLst>
                <a:ext uri="{FF2B5EF4-FFF2-40B4-BE49-F238E27FC236}">
                  <a16:creationId xmlns:a16="http://schemas.microsoft.com/office/drawing/2014/main" id="{C4E24F0D-8113-D04A-A806-A6A6F68F1E7C}"/>
                </a:ext>
              </a:extLst>
            </p:cNvPr>
            <p:cNvGrpSpPr/>
            <p:nvPr/>
          </p:nvGrpSpPr>
          <p:grpSpPr>
            <a:xfrm>
              <a:off x="8724676" y="5410164"/>
              <a:ext cx="53449" cy="50820"/>
              <a:chOff x="7366719" y="5471092"/>
              <a:chExt cx="101112" cy="96138"/>
            </a:xfrm>
          </p:grpSpPr>
          <p:cxnSp>
            <p:nvCxnSpPr>
              <p:cNvPr id="403" name="Gerade Verbindung 402">
                <a:extLst>
                  <a:ext uri="{FF2B5EF4-FFF2-40B4-BE49-F238E27FC236}">
                    <a16:creationId xmlns:a16="http://schemas.microsoft.com/office/drawing/2014/main" id="{AE10FDEB-B453-8A43-9746-2AB02F3E9D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Gerade Verbindung 404">
                <a:extLst>
                  <a:ext uri="{FF2B5EF4-FFF2-40B4-BE49-F238E27FC236}">
                    <a16:creationId xmlns:a16="http://schemas.microsoft.com/office/drawing/2014/main" id="{D11864E2-72E4-6340-9406-5BF4864859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Gerade Verbindung 406">
                <a:extLst>
                  <a:ext uri="{FF2B5EF4-FFF2-40B4-BE49-F238E27FC236}">
                    <a16:creationId xmlns:a16="http://schemas.microsoft.com/office/drawing/2014/main" id="{3BF94AE1-8B40-9C48-85B3-57553006C1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Gerade Verbindung 408">
                <a:extLst>
                  <a:ext uri="{FF2B5EF4-FFF2-40B4-BE49-F238E27FC236}">
                    <a16:creationId xmlns:a16="http://schemas.microsoft.com/office/drawing/2014/main" id="{E4A5EEE2-AA23-9647-8C09-0A7B569F0E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5" name="Gruppieren 374">
              <a:extLst>
                <a:ext uri="{FF2B5EF4-FFF2-40B4-BE49-F238E27FC236}">
                  <a16:creationId xmlns:a16="http://schemas.microsoft.com/office/drawing/2014/main" id="{80EDB375-F761-F849-8DD2-392DA3E55CD6}"/>
                </a:ext>
              </a:extLst>
            </p:cNvPr>
            <p:cNvGrpSpPr/>
            <p:nvPr/>
          </p:nvGrpSpPr>
          <p:grpSpPr>
            <a:xfrm rot="5400000">
              <a:off x="8725958" y="5481185"/>
              <a:ext cx="53449" cy="50820"/>
              <a:chOff x="7366719" y="5471092"/>
              <a:chExt cx="101112" cy="96138"/>
            </a:xfrm>
          </p:grpSpPr>
          <p:cxnSp>
            <p:nvCxnSpPr>
              <p:cNvPr id="393" name="Gerade Verbindung 392">
                <a:extLst>
                  <a:ext uri="{FF2B5EF4-FFF2-40B4-BE49-F238E27FC236}">
                    <a16:creationId xmlns:a16="http://schemas.microsoft.com/office/drawing/2014/main" id="{BEBBBD6E-04A7-A644-91D3-A1F8EF9467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Gerade Verbindung 393">
                <a:extLst>
                  <a:ext uri="{FF2B5EF4-FFF2-40B4-BE49-F238E27FC236}">
                    <a16:creationId xmlns:a16="http://schemas.microsoft.com/office/drawing/2014/main" id="{1A4BE87E-E3A6-0C42-838B-4ABD35C2AB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Gerade Verbindung 398">
                <a:extLst>
                  <a:ext uri="{FF2B5EF4-FFF2-40B4-BE49-F238E27FC236}">
                    <a16:creationId xmlns:a16="http://schemas.microsoft.com/office/drawing/2014/main" id="{39F893B1-68A9-6C4F-8952-BB296D1B33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Gerade Verbindung 400">
                <a:extLst>
                  <a:ext uri="{FF2B5EF4-FFF2-40B4-BE49-F238E27FC236}">
                    <a16:creationId xmlns:a16="http://schemas.microsoft.com/office/drawing/2014/main" id="{B58BA4AA-399A-2148-A446-A6F62036B0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6" name="Gruppieren 375">
              <a:extLst>
                <a:ext uri="{FF2B5EF4-FFF2-40B4-BE49-F238E27FC236}">
                  <a16:creationId xmlns:a16="http://schemas.microsoft.com/office/drawing/2014/main" id="{E221377D-F4B7-0E42-95B3-CBB33C878656}"/>
                </a:ext>
              </a:extLst>
            </p:cNvPr>
            <p:cNvGrpSpPr/>
            <p:nvPr/>
          </p:nvGrpSpPr>
          <p:grpSpPr>
            <a:xfrm rot="15333854">
              <a:off x="8664343" y="5413040"/>
              <a:ext cx="53449" cy="50820"/>
              <a:chOff x="7366719" y="5471092"/>
              <a:chExt cx="101112" cy="96138"/>
            </a:xfrm>
          </p:grpSpPr>
          <p:cxnSp>
            <p:nvCxnSpPr>
              <p:cNvPr id="388" name="Gerade Verbindung 387">
                <a:extLst>
                  <a:ext uri="{FF2B5EF4-FFF2-40B4-BE49-F238E27FC236}">
                    <a16:creationId xmlns:a16="http://schemas.microsoft.com/office/drawing/2014/main" id="{0CB1C455-AC89-DE4E-8586-FBF5E74D7A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Gerade Verbindung 388">
                <a:extLst>
                  <a:ext uri="{FF2B5EF4-FFF2-40B4-BE49-F238E27FC236}">
                    <a16:creationId xmlns:a16="http://schemas.microsoft.com/office/drawing/2014/main" id="{1C92DFD2-6F95-754B-8C47-0DBBA04533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Gerade Verbindung 390">
                <a:extLst>
                  <a:ext uri="{FF2B5EF4-FFF2-40B4-BE49-F238E27FC236}">
                    <a16:creationId xmlns:a16="http://schemas.microsoft.com/office/drawing/2014/main" id="{070B10F2-548F-694E-9ECC-7CB112C6A0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Gerade Verbindung 391">
                <a:extLst>
                  <a:ext uri="{FF2B5EF4-FFF2-40B4-BE49-F238E27FC236}">
                    <a16:creationId xmlns:a16="http://schemas.microsoft.com/office/drawing/2014/main" id="{1B841CFF-941D-E44C-B8CB-3EA14C0438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7" name="Gruppieren 376">
              <a:extLst>
                <a:ext uri="{FF2B5EF4-FFF2-40B4-BE49-F238E27FC236}">
                  <a16:creationId xmlns:a16="http://schemas.microsoft.com/office/drawing/2014/main" id="{212C4393-C96A-8546-903E-6AFEAEE1D646}"/>
                </a:ext>
              </a:extLst>
            </p:cNvPr>
            <p:cNvGrpSpPr/>
            <p:nvPr/>
          </p:nvGrpSpPr>
          <p:grpSpPr>
            <a:xfrm rot="10073465">
              <a:off x="8666627" y="5475378"/>
              <a:ext cx="53449" cy="50820"/>
              <a:chOff x="7366719" y="5471092"/>
              <a:chExt cx="101112" cy="96138"/>
            </a:xfrm>
          </p:grpSpPr>
          <p:cxnSp>
            <p:nvCxnSpPr>
              <p:cNvPr id="378" name="Gerade Verbindung 377">
                <a:extLst>
                  <a:ext uri="{FF2B5EF4-FFF2-40B4-BE49-F238E27FC236}">
                    <a16:creationId xmlns:a16="http://schemas.microsoft.com/office/drawing/2014/main" id="{CFC438BA-2A67-5942-849A-BC3F83DAC1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Gerade Verbindung 380">
                <a:extLst>
                  <a:ext uri="{FF2B5EF4-FFF2-40B4-BE49-F238E27FC236}">
                    <a16:creationId xmlns:a16="http://schemas.microsoft.com/office/drawing/2014/main" id="{3AA3A6D3-4FD5-F841-AE1A-C97379D97F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Gerade Verbindung 383">
                <a:extLst>
                  <a:ext uri="{FF2B5EF4-FFF2-40B4-BE49-F238E27FC236}">
                    <a16:creationId xmlns:a16="http://schemas.microsoft.com/office/drawing/2014/main" id="{AC83E92E-40E5-6943-A6FA-074AA65FD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Gerade Verbindung 386">
                <a:extLst>
                  <a:ext uri="{FF2B5EF4-FFF2-40B4-BE49-F238E27FC236}">
                    <a16:creationId xmlns:a16="http://schemas.microsoft.com/office/drawing/2014/main" id="{5C52A401-3E43-4842-8132-9AA02F5505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7" name="Gruppieren 426">
            <a:extLst>
              <a:ext uri="{FF2B5EF4-FFF2-40B4-BE49-F238E27FC236}">
                <a16:creationId xmlns:a16="http://schemas.microsoft.com/office/drawing/2014/main" id="{A09990A6-1649-A849-B946-13B486A35AAF}"/>
              </a:ext>
            </a:extLst>
          </p:cNvPr>
          <p:cNvGrpSpPr/>
          <p:nvPr/>
        </p:nvGrpSpPr>
        <p:grpSpPr>
          <a:xfrm>
            <a:off x="8518496" y="5705320"/>
            <a:ext cx="102718" cy="102718"/>
            <a:chOff x="1472953" y="3806542"/>
            <a:chExt cx="227832" cy="227832"/>
          </a:xfrm>
        </p:grpSpPr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8B1EA197-E92A-B442-8DB5-E1AD786DAFED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449" name="Gerade Verbindung 448">
              <a:extLst>
                <a:ext uri="{FF2B5EF4-FFF2-40B4-BE49-F238E27FC236}">
                  <a16:creationId xmlns:a16="http://schemas.microsoft.com/office/drawing/2014/main" id="{CC162FF5-BD23-6640-A0F7-1A44F49F1753}"/>
                </a:ext>
              </a:extLst>
            </p:cNvPr>
            <p:cNvCxnSpPr>
              <a:endCxn id="448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Gerade Verbindung 449">
              <a:extLst>
                <a:ext uri="{FF2B5EF4-FFF2-40B4-BE49-F238E27FC236}">
                  <a16:creationId xmlns:a16="http://schemas.microsoft.com/office/drawing/2014/main" id="{276988B3-8557-E941-8920-E13DEADA1AEB}"/>
                </a:ext>
              </a:extLst>
            </p:cNvPr>
            <p:cNvCxnSpPr>
              <a:stCxn id="448" idx="2"/>
              <a:endCxn id="448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1" name="Textfeld 450">
            <a:extLst>
              <a:ext uri="{FF2B5EF4-FFF2-40B4-BE49-F238E27FC236}">
                <a16:creationId xmlns:a16="http://schemas.microsoft.com/office/drawing/2014/main" id="{C988266D-2B3A-A541-A97D-D393E4D88F41}"/>
              </a:ext>
            </a:extLst>
          </p:cNvPr>
          <p:cNvSpPr txBox="1"/>
          <p:nvPr/>
        </p:nvSpPr>
        <p:spPr>
          <a:xfrm>
            <a:off x="8691687" y="5515501"/>
            <a:ext cx="7674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2 Stunden</a:t>
            </a:r>
          </a:p>
        </p:txBody>
      </p:sp>
      <p:grpSp>
        <p:nvGrpSpPr>
          <p:cNvPr id="452" name="Gruppieren 451">
            <a:extLst>
              <a:ext uri="{FF2B5EF4-FFF2-40B4-BE49-F238E27FC236}">
                <a16:creationId xmlns:a16="http://schemas.microsoft.com/office/drawing/2014/main" id="{3F79C78A-F752-DC43-9535-8DD223D092D7}"/>
              </a:ext>
            </a:extLst>
          </p:cNvPr>
          <p:cNvGrpSpPr/>
          <p:nvPr/>
        </p:nvGrpSpPr>
        <p:grpSpPr>
          <a:xfrm>
            <a:off x="8514492" y="5948563"/>
            <a:ext cx="102718" cy="102718"/>
            <a:chOff x="8645115" y="5392799"/>
            <a:chExt cx="151667" cy="151667"/>
          </a:xfrm>
        </p:grpSpPr>
        <p:grpSp>
          <p:nvGrpSpPr>
            <p:cNvPr id="453" name="Gruppieren 452">
              <a:extLst>
                <a:ext uri="{FF2B5EF4-FFF2-40B4-BE49-F238E27FC236}">
                  <a16:creationId xmlns:a16="http://schemas.microsoft.com/office/drawing/2014/main" id="{61A7D287-D3D8-E143-9D0A-576289340724}"/>
                </a:ext>
              </a:extLst>
            </p:cNvPr>
            <p:cNvGrpSpPr/>
            <p:nvPr/>
          </p:nvGrpSpPr>
          <p:grpSpPr>
            <a:xfrm>
              <a:off x="8645115" y="5392799"/>
              <a:ext cx="151667" cy="151667"/>
              <a:chOff x="1472953" y="3806542"/>
              <a:chExt cx="227832" cy="227832"/>
            </a:xfrm>
          </p:grpSpPr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5412350B-0127-4347-B238-635BBDA9C6EF}"/>
                  </a:ext>
                </a:extLst>
              </p:cNvPr>
              <p:cNvSpPr/>
              <p:nvPr/>
            </p:nvSpPr>
            <p:spPr>
              <a:xfrm>
                <a:off x="1472953" y="3806542"/>
                <a:ext cx="227832" cy="2278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489" name="Gerade Verbindung 488">
                <a:extLst>
                  <a:ext uri="{FF2B5EF4-FFF2-40B4-BE49-F238E27FC236}">
                    <a16:creationId xmlns:a16="http://schemas.microsoft.com/office/drawing/2014/main" id="{F7B1BF86-E6CB-6E4E-A991-C9915162C11D}"/>
                  </a:ext>
                </a:extLst>
              </p:cNvPr>
              <p:cNvCxnSpPr>
                <a:endCxn id="488" idx="4"/>
              </p:cNvCxnSpPr>
              <p:nvPr/>
            </p:nvCxnSpPr>
            <p:spPr>
              <a:xfrm>
                <a:off x="1586869" y="3806542"/>
                <a:ext cx="0" cy="2278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Gerade Verbindung 489">
                <a:extLst>
                  <a:ext uri="{FF2B5EF4-FFF2-40B4-BE49-F238E27FC236}">
                    <a16:creationId xmlns:a16="http://schemas.microsoft.com/office/drawing/2014/main" id="{C927E582-9165-FA47-9042-90E253049B5E}"/>
                  </a:ext>
                </a:extLst>
              </p:cNvPr>
              <p:cNvCxnSpPr>
                <a:stCxn id="488" idx="2"/>
                <a:endCxn id="488" idx="6"/>
              </p:cNvCxnSpPr>
              <p:nvPr/>
            </p:nvCxnSpPr>
            <p:spPr>
              <a:xfrm>
                <a:off x="1472953" y="3920458"/>
                <a:ext cx="22783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4" name="Gruppieren 453">
              <a:extLst>
                <a:ext uri="{FF2B5EF4-FFF2-40B4-BE49-F238E27FC236}">
                  <a16:creationId xmlns:a16="http://schemas.microsoft.com/office/drawing/2014/main" id="{59535B1B-3B90-7F47-9327-6DF3F74A6EBE}"/>
                </a:ext>
              </a:extLst>
            </p:cNvPr>
            <p:cNvGrpSpPr/>
            <p:nvPr/>
          </p:nvGrpSpPr>
          <p:grpSpPr>
            <a:xfrm>
              <a:off x="8724676" y="5410164"/>
              <a:ext cx="53449" cy="50820"/>
              <a:chOff x="7366719" y="5471092"/>
              <a:chExt cx="101112" cy="96138"/>
            </a:xfrm>
          </p:grpSpPr>
          <p:cxnSp>
            <p:nvCxnSpPr>
              <p:cNvPr id="475" name="Gerade Verbindung 474">
                <a:extLst>
                  <a:ext uri="{FF2B5EF4-FFF2-40B4-BE49-F238E27FC236}">
                    <a16:creationId xmlns:a16="http://schemas.microsoft.com/office/drawing/2014/main" id="{F69BC12D-D43F-874E-8218-7F822FD3F4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Gerade Verbindung 483">
                <a:extLst>
                  <a:ext uri="{FF2B5EF4-FFF2-40B4-BE49-F238E27FC236}">
                    <a16:creationId xmlns:a16="http://schemas.microsoft.com/office/drawing/2014/main" id="{BC5AEF2B-8DFA-9440-BB33-C47423EDC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Gerade Verbindung 485">
                <a:extLst>
                  <a:ext uri="{FF2B5EF4-FFF2-40B4-BE49-F238E27FC236}">
                    <a16:creationId xmlns:a16="http://schemas.microsoft.com/office/drawing/2014/main" id="{46297D35-43CE-5C40-A67B-ADF454FE4A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Gerade Verbindung 486">
                <a:extLst>
                  <a:ext uri="{FF2B5EF4-FFF2-40B4-BE49-F238E27FC236}">
                    <a16:creationId xmlns:a16="http://schemas.microsoft.com/office/drawing/2014/main" id="{822117F6-3980-E049-8F33-A14B9F5A30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5" name="Gruppieren 454">
              <a:extLst>
                <a:ext uri="{FF2B5EF4-FFF2-40B4-BE49-F238E27FC236}">
                  <a16:creationId xmlns:a16="http://schemas.microsoft.com/office/drawing/2014/main" id="{32C3DDAB-2281-7740-921E-6CC4225E9732}"/>
                </a:ext>
              </a:extLst>
            </p:cNvPr>
            <p:cNvGrpSpPr/>
            <p:nvPr/>
          </p:nvGrpSpPr>
          <p:grpSpPr>
            <a:xfrm rot="5400000">
              <a:off x="8725958" y="5481185"/>
              <a:ext cx="53449" cy="50820"/>
              <a:chOff x="7366719" y="5471092"/>
              <a:chExt cx="101112" cy="96138"/>
            </a:xfrm>
          </p:grpSpPr>
          <p:cxnSp>
            <p:nvCxnSpPr>
              <p:cNvPr id="466" name="Gerade Verbindung 465">
                <a:extLst>
                  <a:ext uri="{FF2B5EF4-FFF2-40B4-BE49-F238E27FC236}">
                    <a16:creationId xmlns:a16="http://schemas.microsoft.com/office/drawing/2014/main" id="{6B53F77C-79D0-BE4A-9EEF-205902AE82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Gerade Verbindung 466">
                <a:extLst>
                  <a:ext uri="{FF2B5EF4-FFF2-40B4-BE49-F238E27FC236}">
                    <a16:creationId xmlns:a16="http://schemas.microsoft.com/office/drawing/2014/main" id="{92BEFC3F-4397-2D4D-B201-D858A2AD63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Gerade Verbindung 467">
                <a:extLst>
                  <a:ext uri="{FF2B5EF4-FFF2-40B4-BE49-F238E27FC236}">
                    <a16:creationId xmlns:a16="http://schemas.microsoft.com/office/drawing/2014/main" id="{A6126CBD-3ADD-2847-983C-104C6195B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Gerade Verbindung 471">
                <a:extLst>
                  <a:ext uri="{FF2B5EF4-FFF2-40B4-BE49-F238E27FC236}">
                    <a16:creationId xmlns:a16="http://schemas.microsoft.com/office/drawing/2014/main" id="{95BC294C-06DD-D143-AA3B-0F91047581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6" name="Gruppieren 455">
              <a:extLst>
                <a:ext uri="{FF2B5EF4-FFF2-40B4-BE49-F238E27FC236}">
                  <a16:creationId xmlns:a16="http://schemas.microsoft.com/office/drawing/2014/main" id="{D1AC355B-A454-D345-AF3A-674FA9CDE66B}"/>
                </a:ext>
              </a:extLst>
            </p:cNvPr>
            <p:cNvGrpSpPr/>
            <p:nvPr/>
          </p:nvGrpSpPr>
          <p:grpSpPr>
            <a:xfrm rot="15333854">
              <a:off x="8664343" y="5413040"/>
              <a:ext cx="53449" cy="50820"/>
              <a:chOff x="7366719" y="5471092"/>
              <a:chExt cx="101112" cy="96138"/>
            </a:xfrm>
          </p:grpSpPr>
          <p:cxnSp>
            <p:nvCxnSpPr>
              <p:cNvPr id="462" name="Gerade Verbindung 461">
                <a:extLst>
                  <a:ext uri="{FF2B5EF4-FFF2-40B4-BE49-F238E27FC236}">
                    <a16:creationId xmlns:a16="http://schemas.microsoft.com/office/drawing/2014/main" id="{52CA252B-9408-A240-B823-1C4D0F148E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Gerade Verbindung 462">
                <a:extLst>
                  <a:ext uri="{FF2B5EF4-FFF2-40B4-BE49-F238E27FC236}">
                    <a16:creationId xmlns:a16="http://schemas.microsoft.com/office/drawing/2014/main" id="{06956412-CBF5-934D-8CAA-708B383EC7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Gerade Verbindung 463">
                <a:extLst>
                  <a:ext uri="{FF2B5EF4-FFF2-40B4-BE49-F238E27FC236}">
                    <a16:creationId xmlns:a16="http://schemas.microsoft.com/office/drawing/2014/main" id="{8FED6084-DA26-1543-A940-7222085EA0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Gerade Verbindung 464">
                <a:extLst>
                  <a:ext uri="{FF2B5EF4-FFF2-40B4-BE49-F238E27FC236}">
                    <a16:creationId xmlns:a16="http://schemas.microsoft.com/office/drawing/2014/main" id="{1CB304A5-523C-254B-9EDB-5F88686379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9821E3EA-23A9-1945-A003-738657B36615}"/>
                </a:ext>
              </a:extLst>
            </p:cNvPr>
            <p:cNvGrpSpPr/>
            <p:nvPr/>
          </p:nvGrpSpPr>
          <p:grpSpPr>
            <a:xfrm rot="10073465">
              <a:off x="8666627" y="5475378"/>
              <a:ext cx="53449" cy="50820"/>
              <a:chOff x="7366719" y="5471092"/>
              <a:chExt cx="101112" cy="96138"/>
            </a:xfrm>
          </p:grpSpPr>
          <p:cxnSp>
            <p:nvCxnSpPr>
              <p:cNvPr id="458" name="Gerade Verbindung 457">
                <a:extLst>
                  <a:ext uri="{FF2B5EF4-FFF2-40B4-BE49-F238E27FC236}">
                    <a16:creationId xmlns:a16="http://schemas.microsoft.com/office/drawing/2014/main" id="{771029B1-8806-A541-8522-3BD9384E13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Gerade Verbindung 458">
                <a:extLst>
                  <a:ext uri="{FF2B5EF4-FFF2-40B4-BE49-F238E27FC236}">
                    <a16:creationId xmlns:a16="http://schemas.microsoft.com/office/drawing/2014/main" id="{F421DC06-FF94-CF45-8ED5-D76D2FEE5B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Gerade Verbindung 459">
                <a:extLst>
                  <a:ext uri="{FF2B5EF4-FFF2-40B4-BE49-F238E27FC236}">
                    <a16:creationId xmlns:a16="http://schemas.microsoft.com/office/drawing/2014/main" id="{1761EEE6-9F42-514F-B799-76CDF5DD00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Gerade Verbindung 460">
                <a:extLst>
                  <a:ext uri="{FF2B5EF4-FFF2-40B4-BE49-F238E27FC236}">
                    <a16:creationId xmlns:a16="http://schemas.microsoft.com/office/drawing/2014/main" id="{53393FB6-0E29-2741-9FE9-1AEAC66094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2" name="Gruppieren 491">
            <a:extLst>
              <a:ext uri="{FF2B5EF4-FFF2-40B4-BE49-F238E27FC236}">
                <a16:creationId xmlns:a16="http://schemas.microsoft.com/office/drawing/2014/main" id="{79E9ECFE-FA3C-B646-8B6B-018EEB4B9F9A}"/>
              </a:ext>
            </a:extLst>
          </p:cNvPr>
          <p:cNvGrpSpPr/>
          <p:nvPr/>
        </p:nvGrpSpPr>
        <p:grpSpPr>
          <a:xfrm>
            <a:off x="8516494" y="6086674"/>
            <a:ext cx="102718" cy="102718"/>
            <a:chOff x="1472953" y="3806542"/>
            <a:chExt cx="227832" cy="227832"/>
          </a:xfrm>
        </p:grpSpPr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8A81DF50-4CE5-1248-9E58-9F85BD5F8355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525" name="Gerade Verbindung 524">
              <a:extLst>
                <a:ext uri="{FF2B5EF4-FFF2-40B4-BE49-F238E27FC236}">
                  <a16:creationId xmlns:a16="http://schemas.microsoft.com/office/drawing/2014/main" id="{A2A100F4-6D1E-B042-A8C3-21E4EE40AFFA}"/>
                </a:ext>
              </a:extLst>
            </p:cNvPr>
            <p:cNvCxnSpPr>
              <a:endCxn id="524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Gerade Verbindung 525">
              <a:extLst>
                <a:ext uri="{FF2B5EF4-FFF2-40B4-BE49-F238E27FC236}">
                  <a16:creationId xmlns:a16="http://schemas.microsoft.com/office/drawing/2014/main" id="{2CB7C307-FA47-5B4E-AA9F-AE3C3E3C0448}"/>
                </a:ext>
              </a:extLst>
            </p:cNvPr>
            <p:cNvCxnSpPr>
              <a:stCxn id="524" idx="2"/>
              <a:endCxn id="524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3" name="Gruppieren 492">
            <a:extLst>
              <a:ext uri="{FF2B5EF4-FFF2-40B4-BE49-F238E27FC236}">
                <a16:creationId xmlns:a16="http://schemas.microsoft.com/office/drawing/2014/main" id="{4284411F-6E19-9D4E-A3E6-33F79E2E415A}"/>
              </a:ext>
            </a:extLst>
          </p:cNvPr>
          <p:cNvGrpSpPr/>
          <p:nvPr/>
        </p:nvGrpSpPr>
        <p:grpSpPr>
          <a:xfrm>
            <a:off x="8570377" y="6098435"/>
            <a:ext cx="36199" cy="34418"/>
            <a:chOff x="7366719" y="5471092"/>
            <a:chExt cx="101112" cy="96138"/>
          </a:xfrm>
        </p:grpSpPr>
        <p:cxnSp>
          <p:nvCxnSpPr>
            <p:cNvPr id="520" name="Gerade Verbindung 519">
              <a:extLst>
                <a:ext uri="{FF2B5EF4-FFF2-40B4-BE49-F238E27FC236}">
                  <a16:creationId xmlns:a16="http://schemas.microsoft.com/office/drawing/2014/main" id="{E2442C77-791F-544D-9483-BB75F21796F6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Gerade Verbindung 520">
              <a:extLst>
                <a:ext uri="{FF2B5EF4-FFF2-40B4-BE49-F238E27FC236}">
                  <a16:creationId xmlns:a16="http://schemas.microsoft.com/office/drawing/2014/main" id="{0E8704AC-7280-134D-8C7F-AEFC5E86F6E0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Gerade Verbindung 521">
              <a:extLst>
                <a:ext uri="{FF2B5EF4-FFF2-40B4-BE49-F238E27FC236}">
                  <a16:creationId xmlns:a16="http://schemas.microsoft.com/office/drawing/2014/main" id="{4971204C-1DCE-9D4F-8268-861648FF8972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Gerade Verbindung 522">
              <a:extLst>
                <a:ext uri="{FF2B5EF4-FFF2-40B4-BE49-F238E27FC236}">
                  <a16:creationId xmlns:a16="http://schemas.microsoft.com/office/drawing/2014/main" id="{1BF1E416-42AE-CD41-8554-165F6AB295A2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9" name="Gruppieren 498">
            <a:extLst>
              <a:ext uri="{FF2B5EF4-FFF2-40B4-BE49-F238E27FC236}">
                <a16:creationId xmlns:a16="http://schemas.microsoft.com/office/drawing/2014/main" id="{257CE9A7-4C70-BA42-8CC9-7ADBD65FD369}"/>
              </a:ext>
            </a:extLst>
          </p:cNvPr>
          <p:cNvGrpSpPr/>
          <p:nvPr/>
        </p:nvGrpSpPr>
        <p:grpSpPr>
          <a:xfrm rot="5400000">
            <a:off x="8571246" y="6146534"/>
            <a:ext cx="36199" cy="34418"/>
            <a:chOff x="7366719" y="5471092"/>
            <a:chExt cx="101112" cy="96138"/>
          </a:xfrm>
        </p:grpSpPr>
        <p:cxnSp>
          <p:nvCxnSpPr>
            <p:cNvPr id="516" name="Gerade Verbindung 515">
              <a:extLst>
                <a:ext uri="{FF2B5EF4-FFF2-40B4-BE49-F238E27FC236}">
                  <a16:creationId xmlns:a16="http://schemas.microsoft.com/office/drawing/2014/main" id="{F2AC67E3-A604-C645-AF67-533D9618CFBB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Gerade Verbindung 516">
              <a:extLst>
                <a:ext uri="{FF2B5EF4-FFF2-40B4-BE49-F238E27FC236}">
                  <a16:creationId xmlns:a16="http://schemas.microsoft.com/office/drawing/2014/main" id="{1DA2922A-5C48-174E-9279-EAAB5F3E6C58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Gerade Verbindung 517">
              <a:extLst>
                <a:ext uri="{FF2B5EF4-FFF2-40B4-BE49-F238E27FC236}">
                  <a16:creationId xmlns:a16="http://schemas.microsoft.com/office/drawing/2014/main" id="{47926607-129F-2643-A828-6093E62AC0AD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Gerade Verbindung 518">
              <a:extLst>
                <a:ext uri="{FF2B5EF4-FFF2-40B4-BE49-F238E27FC236}">
                  <a16:creationId xmlns:a16="http://schemas.microsoft.com/office/drawing/2014/main" id="{6A48F8DB-6C35-D546-ABFC-63C513671CBF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7" name="Gruppieren 526">
            <a:extLst>
              <a:ext uri="{FF2B5EF4-FFF2-40B4-BE49-F238E27FC236}">
                <a16:creationId xmlns:a16="http://schemas.microsoft.com/office/drawing/2014/main" id="{9F1610DC-FCB2-6B4B-B878-54F18B5FBD02}"/>
              </a:ext>
            </a:extLst>
          </p:cNvPr>
          <p:cNvGrpSpPr/>
          <p:nvPr/>
        </p:nvGrpSpPr>
        <p:grpSpPr>
          <a:xfrm>
            <a:off x="8518496" y="6218219"/>
            <a:ext cx="102718" cy="102718"/>
            <a:chOff x="1472953" y="3806542"/>
            <a:chExt cx="227832" cy="227832"/>
          </a:xfrm>
        </p:grpSpPr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F0CF2284-51E7-3F4D-9714-5407DB84139E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529" name="Gerade Verbindung 528">
              <a:extLst>
                <a:ext uri="{FF2B5EF4-FFF2-40B4-BE49-F238E27FC236}">
                  <a16:creationId xmlns:a16="http://schemas.microsoft.com/office/drawing/2014/main" id="{6079228C-957C-9F4D-A69D-43862165ED64}"/>
                </a:ext>
              </a:extLst>
            </p:cNvPr>
            <p:cNvCxnSpPr>
              <a:endCxn id="528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Gerade Verbindung 529">
              <a:extLst>
                <a:ext uri="{FF2B5EF4-FFF2-40B4-BE49-F238E27FC236}">
                  <a16:creationId xmlns:a16="http://schemas.microsoft.com/office/drawing/2014/main" id="{A8D106AE-9E8E-E74F-8BA5-28D11EFDB7ED}"/>
                </a:ext>
              </a:extLst>
            </p:cNvPr>
            <p:cNvCxnSpPr>
              <a:stCxn id="528" idx="2"/>
              <a:endCxn id="528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1" name="Textfeld 530">
            <a:extLst>
              <a:ext uri="{FF2B5EF4-FFF2-40B4-BE49-F238E27FC236}">
                <a16:creationId xmlns:a16="http://schemas.microsoft.com/office/drawing/2014/main" id="{BA406F54-F7E1-2647-8EDE-66BA1DA4EECA}"/>
              </a:ext>
            </a:extLst>
          </p:cNvPr>
          <p:cNvSpPr txBox="1"/>
          <p:nvPr/>
        </p:nvSpPr>
        <p:spPr>
          <a:xfrm>
            <a:off x="8691687" y="5911601"/>
            <a:ext cx="10590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1 Stunde </a:t>
            </a:r>
          </a:p>
          <a:p>
            <a:r>
              <a:rPr lang="de-DE" sz="1000" dirty="0"/>
              <a:t>und eine </a:t>
            </a:r>
          </a:p>
          <a:p>
            <a:r>
              <a:rPr lang="de-DE" sz="1000" dirty="0"/>
              <a:t>Halbe-Stunde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C701D16-3DFA-2444-8B98-C98565D50994}"/>
              </a:ext>
            </a:extLst>
          </p:cNvPr>
          <p:cNvGrpSpPr/>
          <p:nvPr/>
        </p:nvGrpSpPr>
        <p:grpSpPr>
          <a:xfrm>
            <a:off x="1226892" y="2694137"/>
            <a:ext cx="1369939" cy="986820"/>
            <a:chOff x="1226892" y="2694137"/>
            <a:chExt cx="1369939" cy="986820"/>
          </a:xfrm>
        </p:grpSpPr>
        <p:grpSp>
          <p:nvGrpSpPr>
            <p:cNvPr id="428" name="Gruppieren 427">
              <a:extLst>
                <a:ext uri="{FF2B5EF4-FFF2-40B4-BE49-F238E27FC236}">
                  <a16:creationId xmlns:a16="http://schemas.microsoft.com/office/drawing/2014/main" id="{C65D3713-6618-784B-9DCD-D8976DA2DF62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500" name="Gruppieren 499">
                <a:extLst>
                  <a:ext uri="{FF2B5EF4-FFF2-40B4-BE49-F238E27FC236}">
                    <a16:creationId xmlns:a16="http://schemas.microsoft.com/office/drawing/2014/main" id="{734C7664-8EAE-8244-A662-1C4F58C4AAA8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09" name="Oval 508">
                  <a:extLst>
                    <a:ext uri="{FF2B5EF4-FFF2-40B4-BE49-F238E27FC236}">
                      <a16:creationId xmlns:a16="http://schemas.microsoft.com/office/drawing/2014/main" id="{B8B3B135-2D11-0149-B584-176D1FDF5D0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10" name="Gerade Verbindung 509">
                  <a:extLst>
                    <a:ext uri="{FF2B5EF4-FFF2-40B4-BE49-F238E27FC236}">
                      <a16:creationId xmlns:a16="http://schemas.microsoft.com/office/drawing/2014/main" id="{3AC48020-F915-7542-90AF-6721656356D4}"/>
                    </a:ext>
                  </a:extLst>
                </p:cNvPr>
                <p:cNvCxnSpPr>
                  <a:endCxn id="50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Gerade Verbindung 510">
                  <a:extLst>
                    <a:ext uri="{FF2B5EF4-FFF2-40B4-BE49-F238E27FC236}">
                      <a16:creationId xmlns:a16="http://schemas.microsoft.com/office/drawing/2014/main" id="{AD70CE64-CDEB-8844-B824-BB8FC58F4F18}"/>
                    </a:ext>
                  </a:extLst>
                </p:cNvPr>
                <p:cNvCxnSpPr>
                  <a:stCxn id="509" idx="2"/>
                  <a:endCxn id="50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1" name="Gruppieren 500">
                <a:extLst>
                  <a:ext uri="{FF2B5EF4-FFF2-40B4-BE49-F238E27FC236}">
                    <a16:creationId xmlns:a16="http://schemas.microsoft.com/office/drawing/2014/main" id="{E20F1032-4251-2044-BADC-0316D6F6EA5C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06" name="Oval 505">
                  <a:extLst>
                    <a:ext uri="{FF2B5EF4-FFF2-40B4-BE49-F238E27FC236}">
                      <a16:creationId xmlns:a16="http://schemas.microsoft.com/office/drawing/2014/main" id="{096FE51F-A9DC-C04C-8BBD-C3C8BF48B53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07" name="Gerade Verbindung 506">
                  <a:extLst>
                    <a:ext uri="{FF2B5EF4-FFF2-40B4-BE49-F238E27FC236}">
                      <a16:creationId xmlns:a16="http://schemas.microsoft.com/office/drawing/2014/main" id="{2F1EB7F2-83C5-BC49-88AD-43B7934D81D5}"/>
                    </a:ext>
                  </a:extLst>
                </p:cNvPr>
                <p:cNvCxnSpPr>
                  <a:endCxn id="50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Gerade Verbindung 507">
                  <a:extLst>
                    <a:ext uri="{FF2B5EF4-FFF2-40B4-BE49-F238E27FC236}">
                      <a16:creationId xmlns:a16="http://schemas.microsoft.com/office/drawing/2014/main" id="{EEE88EE9-EB90-1843-B8FA-30D27D76A07F}"/>
                    </a:ext>
                  </a:extLst>
                </p:cNvPr>
                <p:cNvCxnSpPr>
                  <a:stCxn id="506" idx="2"/>
                  <a:endCxn id="50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" name="Gruppieren 501">
                <a:extLst>
                  <a:ext uri="{FF2B5EF4-FFF2-40B4-BE49-F238E27FC236}">
                    <a16:creationId xmlns:a16="http://schemas.microsoft.com/office/drawing/2014/main" id="{959EBD20-80F9-2743-8BC2-4CD8ADE088CB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03" name="Oval 502">
                  <a:extLst>
                    <a:ext uri="{FF2B5EF4-FFF2-40B4-BE49-F238E27FC236}">
                      <a16:creationId xmlns:a16="http://schemas.microsoft.com/office/drawing/2014/main" id="{89FC02DA-EA7E-1648-86A4-1200E87A6FC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04" name="Gerade Verbindung 503">
                  <a:extLst>
                    <a:ext uri="{FF2B5EF4-FFF2-40B4-BE49-F238E27FC236}">
                      <a16:creationId xmlns:a16="http://schemas.microsoft.com/office/drawing/2014/main" id="{5A66B678-19FE-E847-B6B5-F146C1697ED9}"/>
                    </a:ext>
                  </a:extLst>
                </p:cNvPr>
                <p:cNvCxnSpPr>
                  <a:endCxn id="50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Gerade Verbindung 504">
                  <a:extLst>
                    <a:ext uri="{FF2B5EF4-FFF2-40B4-BE49-F238E27FC236}">
                      <a16:creationId xmlns:a16="http://schemas.microsoft.com/office/drawing/2014/main" id="{C7946028-C518-A140-92BC-65AAB3E799C6}"/>
                    </a:ext>
                  </a:extLst>
                </p:cNvPr>
                <p:cNvCxnSpPr>
                  <a:stCxn id="503" idx="2"/>
                  <a:endCxn id="50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9" name="Gruppieren 428">
              <a:extLst>
                <a:ext uri="{FF2B5EF4-FFF2-40B4-BE49-F238E27FC236}">
                  <a16:creationId xmlns:a16="http://schemas.microsoft.com/office/drawing/2014/main" id="{10ECA210-6C85-AA44-9671-81F9076520D0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443" name="Gruppieren 442">
                <a:extLst>
                  <a:ext uri="{FF2B5EF4-FFF2-40B4-BE49-F238E27FC236}">
                    <a16:creationId xmlns:a16="http://schemas.microsoft.com/office/drawing/2014/main" id="{9C546593-86EF-5947-AAE8-2B91B1AB348D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496" name="Oval 495">
                  <a:extLst>
                    <a:ext uri="{FF2B5EF4-FFF2-40B4-BE49-F238E27FC236}">
                      <a16:creationId xmlns:a16="http://schemas.microsoft.com/office/drawing/2014/main" id="{A85D1866-76A6-924D-9989-B1C4F384134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97" name="Gerade Verbindung 496">
                  <a:extLst>
                    <a:ext uri="{FF2B5EF4-FFF2-40B4-BE49-F238E27FC236}">
                      <a16:creationId xmlns:a16="http://schemas.microsoft.com/office/drawing/2014/main" id="{2AB185BF-B9D7-8B4D-8A09-EF1B980A9652}"/>
                    </a:ext>
                  </a:extLst>
                </p:cNvPr>
                <p:cNvCxnSpPr>
                  <a:endCxn id="49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Gerade Verbindung 497">
                  <a:extLst>
                    <a:ext uri="{FF2B5EF4-FFF2-40B4-BE49-F238E27FC236}">
                      <a16:creationId xmlns:a16="http://schemas.microsoft.com/office/drawing/2014/main" id="{97989996-51FF-6B41-B9EC-79D41F5393FA}"/>
                    </a:ext>
                  </a:extLst>
                </p:cNvPr>
                <p:cNvCxnSpPr>
                  <a:stCxn id="496" idx="2"/>
                  <a:endCxn id="49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4" name="Gruppieren 443">
                <a:extLst>
                  <a:ext uri="{FF2B5EF4-FFF2-40B4-BE49-F238E27FC236}">
                    <a16:creationId xmlns:a16="http://schemas.microsoft.com/office/drawing/2014/main" id="{C21045E0-292D-1348-9B7B-5EE48DE7EB2B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491" name="Oval 490">
                  <a:extLst>
                    <a:ext uri="{FF2B5EF4-FFF2-40B4-BE49-F238E27FC236}">
                      <a16:creationId xmlns:a16="http://schemas.microsoft.com/office/drawing/2014/main" id="{E8192C4E-8B14-FD4A-98FE-9C3FD2822B6F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94" name="Gerade Verbindung 493">
                  <a:extLst>
                    <a:ext uri="{FF2B5EF4-FFF2-40B4-BE49-F238E27FC236}">
                      <a16:creationId xmlns:a16="http://schemas.microsoft.com/office/drawing/2014/main" id="{79C2FD26-8C71-4646-89C1-FF4912BBD143}"/>
                    </a:ext>
                  </a:extLst>
                </p:cNvPr>
                <p:cNvCxnSpPr>
                  <a:endCxn id="49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Gerade Verbindung 494">
                  <a:extLst>
                    <a:ext uri="{FF2B5EF4-FFF2-40B4-BE49-F238E27FC236}">
                      <a16:creationId xmlns:a16="http://schemas.microsoft.com/office/drawing/2014/main" id="{7A026306-47BF-B447-B811-555621793B02}"/>
                    </a:ext>
                  </a:extLst>
                </p:cNvPr>
                <p:cNvCxnSpPr>
                  <a:stCxn id="491" idx="2"/>
                  <a:endCxn id="49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5" name="Gruppieren 444">
                <a:extLst>
                  <a:ext uri="{FF2B5EF4-FFF2-40B4-BE49-F238E27FC236}">
                    <a16:creationId xmlns:a16="http://schemas.microsoft.com/office/drawing/2014/main" id="{D099B999-8EF9-7C4D-8A41-F425153F9660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446" name="Oval 445">
                  <a:extLst>
                    <a:ext uri="{FF2B5EF4-FFF2-40B4-BE49-F238E27FC236}">
                      <a16:creationId xmlns:a16="http://schemas.microsoft.com/office/drawing/2014/main" id="{14B28629-2E9A-8846-82A2-A1E98AA7D60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47" name="Gerade Verbindung 446">
                  <a:extLst>
                    <a:ext uri="{FF2B5EF4-FFF2-40B4-BE49-F238E27FC236}">
                      <a16:creationId xmlns:a16="http://schemas.microsoft.com/office/drawing/2014/main" id="{21970BEF-8B75-7D4B-B72D-1E1CE4BB7C95}"/>
                    </a:ext>
                  </a:extLst>
                </p:cNvPr>
                <p:cNvCxnSpPr>
                  <a:endCxn id="44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Gerade Verbindung 484">
                  <a:extLst>
                    <a:ext uri="{FF2B5EF4-FFF2-40B4-BE49-F238E27FC236}">
                      <a16:creationId xmlns:a16="http://schemas.microsoft.com/office/drawing/2014/main" id="{DB68A4E0-07E7-694E-A16C-696D6C295589}"/>
                    </a:ext>
                  </a:extLst>
                </p:cNvPr>
                <p:cNvCxnSpPr>
                  <a:stCxn id="446" idx="2"/>
                  <a:endCxn id="44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0" name="Gruppieren 429">
              <a:extLst>
                <a:ext uri="{FF2B5EF4-FFF2-40B4-BE49-F238E27FC236}">
                  <a16:creationId xmlns:a16="http://schemas.microsoft.com/office/drawing/2014/main" id="{47DA0DB9-7937-0642-A02F-288D33045D05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431" name="Gruppieren 430">
                <a:extLst>
                  <a:ext uri="{FF2B5EF4-FFF2-40B4-BE49-F238E27FC236}">
                    <a16:creationId xmlns:a16="http://schemas.microsoft.com/office/drawing/2014/main" id="{458B6FD2-4A6D-454C-8E6D-10D3667A56FD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440" name="Oval 439">
                  <a:extLst>
                    <a:ext uri="{FF2B5EF4-FFF2-40B4-BE49-F238E27FC236}">
                      <a16:creationId xmlns:a16="http://schemas.microsoft.com/office/drawing/2014/main" id="{B5144A11-EFFD-5747-8D08-B5E6D56F05A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41" name="Gerade Verbindung 440">
                  <a:extLst>
                    <a:ext uri="{FF2B5EF4-FFF2-40B4-BE49-F238E27FC236}">
                      <a16:creationId xmlns:a16="http://schemas.microsoft.com/office/drawing/2014/main" id="{DE6BB5C9-DF16-9544-800C-E2643FD77F51}"/>
                    </a:ext>
                  </a:extLst>
                </p:cNvPr>
                <p:cNvCxnSpPr>
                  <a:endCxn id="44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Gerade Verbindung 441">
                  <a:extLst>
                    <a:ext uri="{FF2B5EF4-FFF2-40B4-BE49-F238E27FC236}">
                      <a16:creationId xmlns:a16="http://schemas.microsoft.com/office/drawing/2014/main" id="{AF47E4BA-8B56-0C4F-8AAD-3F72E101D625}"/>
                    </a:ext>
                  </a:extLst>
                </p:cNvPr>
                <p:cNvCxnSpPr>
                  <a:stCxn id="440" idx="2"/>
                  <a:endCxn id="44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2" name="Gruppieren 431">
                <a:extLst>
                  <a:ext uri="{FF2B5EF4-FFF2-40B4-BE49-F238E27FC236}">
                    <a16:creationId xmlns:a16="http://schemas.microsoft.com/office/drawing/2014/main" id="{652C000D-D673-E345-8816-2CCA7EC8FB32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437" name="Oval 436">
                  <a:extLst>
                    <a:ext uri="{FF2B5EF4-FFF2-40B4-BE49-F238E27FC236}">
                      <a16:creationId xmlns:a16="http://schemas.microsoft.com/office/drawing/2014/main" id="{8AB58595-BA39-E140-B89E-FCE36194D74F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38" name="Gerade Verbindung 437">
                  <a:extLst>
                    <a:ext uri="{FF2B5EF4-FFF2-40B4-BE49-F238E27FC236}">
                      <a16:creationId xmlns:a16="http://schemas.microsoft.com/office/drawing/2014/main" id="{94CEA595-9BCE-8B49-9F3A-21CE551FE534}"/>
                    </a:ext>
                  </a:extLst>
                </p:cNvPr>
                <p:cNvCxnSpPr>
                  <a:endCxn id="43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Gerade Verbindung 438">
                  <a:extLst>
                    <a:ext uri="{FF2B5EF4-FFF2-40B4-BE49-F238E27FC236}">
                      <a16:creationId xmlns:a16="http://schemas.microsoft.com/office/drawing/2014/main" id="{8919F168-33F3-2F41-9BE9-00B5327EA7A3}"/>
                    </a:ext>
                  </a:extLst>
                </p:cNvPr>
                <p:cNvCxnSpPr>
                  <a:stCxn id="437" idx="2"/>
                  <a:endCxn id="43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3" name="Gruppieren 432">
                <a:extLst>
                  <a:ext uri="{FF2B5EF4-FFF2-40B4-BE49-F238E27FC236}">
                    <a16:creationId xmlns:a16="http://schemas.microsoft.com/office/drawing/2014/main" id="{B0906233-6AE8-C941-A596-423351AED753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434" name="Oval 433">
                  <a:extLst>
                    <a:ext uri="{FF2B5EF4-FFF2-40B4-BE49-F238E27FC236}">
                      <a16:creationId xmlns:a16="http://schemas.microsoft.com/office/drawing/2014/main" id="{467AA763-B510-6049-9FD2-39865B21BDD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35" name="Gerade Verbindung 434">
                  <a:extLst>
                    <a:ext uri="{FF2B5EF4-FFF2-40B4-BE49-F238E27FC236}">
                      <a16:creationId xmlns:a16="http://schemas.microsoft.com/office/drawing/2014/main" id="{AEC69D4E-3BCF-D04C-9A01-CFA4CA6CD490}"/>
                    </a:ext>
                  </a:extLst>
                </p:cNvPr>
                <p:cNvCxnSpPr>
                  <a:endCxn id="434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Gerade Verbindung 435">
                  <a:extLst>
                    <a:ext uri="{FF2B5EF4-FFF2-40B4-BE49-F238E27FC236}">
                      <a16:creationId xmlns:a16="http://schemas.microsoft.com/office/drawing/2014/main" id="{579C67F2-5E29-3947-B4CE-61E92471E1AD}"/>
                    </a:ext>
                  </a:extLst>
                </p:cNvPr>
                <p:cNvCxnSpPr>
                  <a:stCxn id="434" idx="2"/>
                  <a:endCxn id="434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12" name="Gruppieren 511">
            <a:extLst>
              <a:ext uri="{FF2B5EF4-FFF2-40B4-BE49-F238E27FC236}">
                <a16:creationId xmlns:a16="http://schemas.microsoft.com/office/drawing/2014/main" id="{1BD8BC39-EFD4-5446-9FA3-E2BE76F3D3D1}"/>
              </a:ext>
            </a:extLst>
          </p:cNvPr>
          <p:cNvGrpSpPr/>
          <p:nvPr/>
        </p:nvGrpSpPr>
        <p:grpSpPr>
          <a:xfrm>
            <a:off x="2938509" y="2687276"/>
            <a:ext cx="1369939" cy="986820"/>
            <a:chOff x="1226892" y="2694137"/>
            <a:chExt cx="1369939" cy="986820"/>
          </a:xfrm>
        </p:grpSpPr>
        <p:grpSp>
          <p:nvGrpSpPr>
            <p:cNvPr id="513" name="Gruppieren 512">
              <a:extLst>
                <a:ext uri="{FF2B5EF4-FFF2-40B4-BE49-F238E27FC236}">
                  <a16:creationId xmlns:a16="http://schemas.microsoft.com/office/drawing/2014/main" id="{91909E65-AF53-8D4B-91FB-53E6FCB571E6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556" name="Gruppieren 555">
                <a:extLst>
                  <a:ext uri="{FF2B5EF4-FFF2-40B4-BE49-F238E27FC236}">
                    <a16:creationId xmlns:a16="http://schemas.microsoft.com/office/drawing/2014/main" id="{D7CD5061-E949-564E-B7E7-CF625DBB8A82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65" name="Oval 564">
                  <a:extLst>
                    <a:ext uri="{FF2B5EF4-FFF2-40B4-BE49-F238E27FC236}">
                      <a16:creationId xmlns:a16="http://schemas.microsoft.com/office/drawing/2014/main" id="{484EEC46-99B9-1645-A50E-8D8B3529304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66" name="Gerade Verbindung 565">
                  <a:extLst>
                    <a:ext uri="{FF2B5EF4-FFF2-40B4-BE49-F238E27FC236}">
                      <a16:creationId xmlns:a16="http://schemas.microsoft.com/office/drawing/2014/main" id="{B9BFA267-21B4-1C4D-989E-4B01EFADE6C4}"/>
                    </a:ext>
                  </a:extLst>
                </p:cNvPr>
                <p:cNvCxnSpPr>
                  <a:endCxn id="56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Gerade Verbindung 566">
                  <a:extLst>
                    <a:ext uri="{FF2B5EF4-FFF2-40B4-BE49-F238E27FC236}">
                      <a16:creationId xmlns:a16="http://schemas.microsoft.com/office/drawing/2014/main" id="{9FC44160-7910-AF4D-8CB5-56FE49AF803E}"/>
                    </a:ext>
                  </a:extLst>
                </p:cNvPr>
                <p:cNvCxnSpPr>
                  <a:stCxn id="565" idx="2"/>
                  <a:endCxn id="56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7" name="Gruppieren 556">
                <a:extLst>
                  <a:ext uri="{FF2B5EF4-FFF2-40B4-BE49-F238E27FC236}">
                    <a16:creationId xmlns:a16="http://schemas.microsoft.com/office/drawing/2014/main" id="{C836EAF9-09DB-E54E-B235-B2B0CB3C2AB1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62" name="Oval 561">
                  <a:extLst>
                    <a:ext uri="{FF2B5EF4-FFF2-40B4-BE49-F238E27FC236}">
                      <a16:creationId xmlns:a16="http://schemas.microsoft.com/office/drawing/2014/main" id="{2E90A316-5269-9948-BFDB-025B8AA74C5C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63" name="Gerade Verbindung 562">
                  <a:extLst>
                    <a:ext uri="{FF2B5EF4-FFF2-40B4-BE49-F238E27FC236}">
                      <a16:creationId xmlns:a16="http://schemas.microsoft.com/office/drawing/2014/main" id="{CABA2456-3115-B44A-9BA3-70444B3338ED}"/>
                    </a:ext>
                  </a:extLst>
                </p:cNvPr>
                <p:cNvCxnSpPr>
                  <a:endCxn id="56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Gerade Verbindung 563">
                  <a:extLst>
                    <a:ext uri="{FF2B5EF4-FFF2-40B4-BE49-F238E27FC236}">
                      <a16:creationId xmlns:a16="http://schemas.microsoft.com/office/drawing/2014/main" id="{BE63E48D-ECA9-0345-ACA3-B9E729EE6CFA}"/>
                    </a:ext>
                  </a:extLst>
                </p:cNvPr>
                <p:cNvCxnSpPr>
                  <a:stCxn id="562" idx="2"/>
                  <a:endCxn id="56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8" name="Gruppieren 557">
                <a:extLst>
                  <a:ext uri="{FF2B5EF4-FFF2-40B4-BE49-F238E27FC236}">
                    <a16:creationId xmlns:a16="http://schemas.microsoft.com/office/drawing/2014/main" id="{C02A392E-C0AB-B84C-A22A-476F689E89C4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59" name="Oval 558">
                  <a:extLst>
                    <a:ext uri="{FF2B5EF4-FFF2-40B4-BE49-F238E27FC236}">
                      <a16:creationId xmlns:a16="http://schemas.microsoft.com/office/drawing/2014/main" id="{FD5E27C3-172D-5140-B695-44FB1D1B098C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60" name="Gerade Verbindung 559">
                  <a:extLst>
                    <a:ext uri="{FF2B5EF4-FFF2-40B4-BE49-F238E27FC236}">
                      <a16:creationId xmlns:a16="http://schemas.microsoft.com/office/drawing/2014/main" id="{080E19E5-E78D-D648-B8F6-B659F22783E4}"/>
                    </a:ext>
                  </a:extLst>
                </p:cNvPr>
                <p:cNvCxnSpPr>
                  <a:endCxn id="55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Gerade Verbindung 560">
                  <a:extLst>
                    <a:ext uri="{FF2B5EF4-FFF2-40B4-BE49-F238E27FC236}">
                      <a16:creationId xmlns:a16="http://schemas.microsoft.com/office/drawing/2014/main" id="{C8E9F8C9-90BA-0C4A-9524-4D10E7D5000C}"/>
                    </a:ext>
                  </a:extLst>
                </p:cNvPr>
                <p:cNvCxnSpPr>
                  <a:stCxn id="559" idx="2"/>
                  <a:endCxn id="55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4" name="Gruppieren 513">
              <a:extLst>
                <a:ext uri="{FF2B5EF4-FFF2-40B4-BE49-F238E27FC236}">
                  <a16:creationId xmlns:a16="http://schemas.microsoft.com/office/drawing/2014/main" id="{15EF279C-4969-5545-A74D-8E61095995FE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544" name="Gruppieren 543">
                <a:extLst>
                  <a:ext uri="{FF2B5EF4-FFF2-40B4-BE49-F238E27FC236}">
                    <a16:creationId xmlns:a16="http://schemas.microsoft.com/office/drawing/2014/main" id="{95DF26BE-128B-0647-831A-5E45CE880B50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53" name="Oval 552">
                  <a:extLst>
                    <a:ext uri="{FF2B5EF4-FFF2-40B4-BE49-F238E27FC236}">
                      <a16:creationId xmlns:a16="http://schemas.microsoft.com/office/drawing/2014/main" id="{7E11F1BB-8FFA-2845-9D7F-9032CA27612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54" name="Gerade Verbindung 553">
                  <a:extLst>
                    <a:ext uri="{FF2B5EF4-FFF2-40B4-BE49-F238E27FC236}">
                      <a16:creationId xmlns:a16="http://schemas.microsoft.com/office/drawing/2014/main" id="{8E15C711-D84D-AB4F-83FB-93D745AD9A2D}"/>
                    </a:ext>
                  </a:extLst>
                </p:cNvPr>
                <p:cNvCxnSpPr>
                  <a:endCxn id="55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" name="Gerade Verbindung 554">
                  <a:extLst>
                    <a:ext uri="{FF2B5EF4-FFF2-40B4-BE49-F238E27FC236}">
                      <a16:creationId xmlns:a16="http://schemas.microsoft.com/office/drawing/2014/main" id="{4C198B57-FA76-1B49-8D7D-71ABD394C9A2}"/>
                    </a:ext>
                  </a:extLst>
                </p:cNvPr>
                <p:cNvCxnSpPr>
                  <a:stCxn id="553" idx="2"/>
                  <a:endCxn id="55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5" name="Gruppieren 544">
                <a:extLst>
                  <a:ext uri="{FF2B5EF4-FFF2-40B4-BE49-F238E27FC236}">
                    <a16:creationId xmlns:a16="http://schemas.microsoft.com/office/drawing/2014/main" id="{C506E160-3C3A-D940-868F-2E1C0C5B0F9D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50" name="Oval 549">
                  <a:extLst>
                    <a:ext uri="{FF2B5EF4-FFF2-40B4-BE49-F238E27FC236}">
                      <a16:creationId xmlns:a16="http://schemas.microsoft.com/office/drawing/2014/main" id="{7FAA11FF-B0B6-7445-A227-E3DA0CCE16D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51" name="Gerade Verbindung 550">
                  <a:extLst>
                    <a:ext uri="{FF2B5EF4-FFF2-40B4-BE49-F238E27FC236}">
                      <a16:creationId xmlns:a16="http://schemas.microsoft.com/office/drawing/2014/main" id="{CCEBBE70-7D3A-E548-B3AC-45EFE9A522DF}"/>
                    </a:ext>
                  </a:extLst>
                </p:cNvPr>
                <p:cNvCxnSpPr>
                  <a:endCxn id="55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Gerade Verbindung 551">
                  <a:extLst>
                    <a:ext uri="{FF2B5EF4-FFF2-40B4-BE49-F238E27FC236}">
                      <a16:creationId xmlns:a16="http://schemas.microsoft.com/office/drawing/2014/main" id="{FD2F9413-5EAC-3D4B-A63D-B95850189D8E}"/>
                    </a:ext>
                  </a:extLst>
                </p:cNvPr>
                <p:cNvCxnSpPr>
                  <a:stCxn id="550" idx="2"/>
                  <a:endCxn id="55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6" name="Gruppieren 545">
                <a:extLst>
                  <a:ext uri="{FF2B5EF4-FFF2-40B4-BE49-F238E27FC236}">
                    <a16:creationId xmlns:a16="http://schemas.microsoft.com/office/drawing/2014/main" id="{7356AD97-0A21-0240-8128-651C64EC150E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47" name="Oval 546">
                  <a:extLst>
                    <a:ext uri="{FF2B5EF4-FFF2-40B4-BE49-F238E27FC236}">
                      <a16:creationId xmlns:a16="http://schemas.microsoft.com/office/drawing/2014/main" id="{73F1D7F6-7BB1-C942-BF68-F50B49CAAEB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48" name="Gerade Verbindung 547">
                  <a:extLst>
                    <a:ext uri="{FF2B5EF4-FFF2-40B4-BE49-F238E27FC236}">
                      <a16:creationId xmlns:a16="http://schemas.microsoft.com/office/drawing/2014/main" id="{5B4CE570-5C52-494C-99C1-332B0DF5BDA5}"/>
                    </a:ext>
                  </a:extLst>
                </p:cNvPr>
                <p:cNvCxnSpPr>
                  <a:endCxn id="54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9" name="Gerade Verbindung 548">
                  <a:extLst>
                    <a:ext uri="{FF2B5EF4-FFF2-40B4-BE49-F238E27FC236}">
                      <a16:creationId xmlns:a16="http://schemas.microsoft.com/office/drawing/2014/main" id="{D113BAE2-D39D-D84D-BCB6-C7AC058090DD}"/>
                    </a:ext>
                  </a:extLst>
                </p:cNvPr>
                <p:cNvCxnSpPr>
                  <a:stCxn id="547" idx="2"/>
                  <a:endCxn id="54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5" name="Gruppieren 514">
              <a:extLst>
                <a:ext uri="{FF2B5EF4-FFF2-40B4-BE49-F238E27FC236}">
                  <a16:creationId xmlns:a16="http://schemas.microsoft.com/office/drawing/2014/main" id="{A6A4BD9D-3325-5E4B-8547-3F2A2D53756D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532" name="Gruppieren 531">
                <a:extLst>
                  <a:ext uri="{FF2B5EF4-FFF2-40B4-BE49-F238E27FC236}">
                    <a16:creationId xmlns:a16="http://schemas.microsoft.com/office/drawing/2014/main" id="{6FA479DC-4F2F-5346-BC45-6D4F28E2C880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41" name="Oval 540">
                  <a:extLst>
                    <a:ext uri="{FF2B5EF4-FFF2-40B4-BE49-F238E27FC236}">
                      <a16:creationId xmlns:a16="http://schemas.microsoft.com/office/drawing/2014/main" id="{B732F61F-8BBE-F943-B3E3-6424B0073EC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42" name="Gerade Verbindung 541">
                  <a:extLst>
                    <a:ext uri="{FF2B5EF4-FFF2-40B4-BE49-F238E27FC236}">
                      <a16:creationId xmlns:a16="http://schemas.microsoft.com/office/drawing/2014/main" id="{4F4E7773-EB44-0A45-95F8-F771E9AD13F4}"/>
                    </a:ext>
                  </a:extLst>
                </p:cNvPr>
                <p:cNvCxnSpPr>
                  <a:endCxn id="54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3" name="Gerade Verbindung 542">
                  <a:extLst>
                    <a:ext uri="{FF2B5EF4-FFF2-40B4-BE49-F238E27FC236}">
                      <a16:creationId xmlns:a16="http://schemas.microsoft.com/office/drawing/2014/main" id="{3932331A-9999-DB4F-AA64-E679BC0A8557}"/>
                    </a:ext>
                  </a:extLst>
                </p:cNvPr>
                <p:cNvCxnSpPr>
                  <a:stCxn id="541" idx="2"/>
                  <a:endCxn id="54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3" name="Gruppieren 532">
                <a:extLst>
                  <a:ext uri="{FF2B5EF4-FFF2-40B4-BE49-F238E27FC236}">
                    <a16:creationId xmlns:a16="http://schemas.microsoft.com/office/drawing/2014/main" id="{47BF9656-B3AB-154E-9464-63099FA41F28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38" name="Oval 537">
                  <a:extLst>
                    <a:ext uri="{FF2B5EF4-FFF2-40B4-BE49-F238E27FC236}">
                      <a16:creationId xmlns:a16="http://schemas.microsoft.com/office/drawing/2014/main" id="{4AB80AFC-ABDC-E14E-8ED6-90523E6E02F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39" name="Gerade Verbindung 538">
                  <a:extLst>
                    <a:ext uri="{FF2B5EF4-FFF2-40B4-BE49-F238E27FC236}">
                      <a16:creationId xmlns:a16="http://schemas.microsoft.com/office/drawing/2014/main" id="{D4B020F8-97D9-B740-9FEE-FB4AC57040B7}"/>
                    </a:ext>
                  </a:extLst>
                </p:cNvPr>
                <p:cNvCxnSpPr>
                  <a:endCxn id="53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Gerade Verbindung 539">
                  <a:extLst>
                    <a:ext uri="{FF2B5EF4-FFF2-40B4-BE49-F238E27FC236}">
                      <a16:creationId xmlns:a16="http://schemas.microsoft.com/office/drawing/2014/main" id="{BC2D7FAF-EDDD-7C45-8158-47AB23C2315C}"/>
                    </a:ext>
                  </a:extLst>
                </p:cNvPr>
                <p:cNvCxnSpPr>
                  <a:stCxn id="538" idx="2"/>
                  <a:endCxn id="53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4" name="Gruppieren 533">
                <a:extLst>
                  <a:ext uri="{FF2B5EF4-FFF2-40B4-BE49-F238E27FC236}">
                    <a16:creationId xmlns:a16="http://schemas.microsoft.com/office/drawing/2014/main" id="{8E174631-FD22-9A45-A422-7B3F0CA8E283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35" name="Oval 534">
                  <a:extLst>
                    <a:ext uri="{FF2B5EF4-FFF2-40B4-BE49-F238E27FC236}">
                      <a16:creationId xmlns:a16="http://schemas.microsoft.com/office/drawing/2014/main" id="{4DB48F26-7BBB-EF4D-BA2D-438088B203A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36" name="Gerade Verbindung 535">
                  <a:extLst>
                    <a:ext uri="{FF2B5EF4-FFF2-40B4-BE49-F238E27FC236}">
                      <a16:creationId xmlns:a16="http://schemas.microsoft.com/office/drawing/2014/main" id="{7F3911C5-2C5A-7649-AF5E-7312F056031A}"/>
                    </a:ext>
                  </a:extLst>
                </p:cNvPr>
                <p:cNvCxnSpPr>
                  <a:endCxn id="53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7" name="Gerade Verbindung 536">
                  <a:extLst>
                    <a:ext uri="{FF2B5EF4-FFF2-40B4-BE49-F238E27FC236}">
                      <a16:creationId xmlns:a16="http://schemas.microsoft.com/office/drawing/2014/main" id="{0ECFA683-AFDA-FF40-8981-E24954D8EF36}"/>
                    </a:ext>
                  </a:extLst>
                </p:cNvPr>
                <p:cNvCxnSpPr>
                  <a:stCxn id="535" idx="2"/>
                  <a:endCxn id="53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68" name="Gruppieren 567">
            <a:extLst>
              <a:ext uri="{FF2B5EF4-FFF2-40B4-BE49-F238E27FC236}">
                <a16:creationId xmlns:a16="http://schemas.microsoft.com/office/drawing/2014/main" id="{7B7CD63B-D586-B248-9773-1EDBBA88BC3C}"/>
              </a:ext>
            </a:extLst>
          </p:cNvPr>
          <p:cNvGrpSpPr/>
          <p:nvPr/>
        </p:nvGrpSpPr>
        <p:grpSpPr>
          <a:xfrm>
            <a:off x="4650126" y="2680415"/>
            <a:ext cx="1369939" cy="986820"/>
            <a:chOff x="1226892" y="2694137"/>
            <a:chExt cx="1369939" cy="986820"/>
          </a:xfrm>
        </p:grpSpPr>
        <p:grpSp>
          <p:nvGrpSpPr>
            <p:cNvPr id="569" name="Gruppieren 568">
              <a:extLst>
                <a:ext uri="{FF2B5EF4-FFF2-40B4-BE49-F238E27FC236}">
                  <a16:creationId xmlns:a16="http://schemas.microsoft.com/office/drawing/2014/main" id="{1967E3E2-3EDC-1944-8672-E4EBE234282B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596" name="Gruppieren 595">
                <a:extLst>
                  <a:ext uri="{FF2B5EF4-FFF2-40B4-BE49-F238E27FC236}">
                    <a16:creationId xmlns:a16="http://schemas.microsoft.com/office/drawing/2014/main" id="{193BACF6-0883-4246-AF67-8B0A97E31872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05" name="Oval 604">
                  <a:extLst>
                    <a:ext uri="{FF2B5EF4-FFF2-40B4-BE49-F238E27FC236}">
                      <a16:creationId xmlns:a16="http://schemas.microsoft.com/office/drawing/2014/main" id="{8CC10FED-D302-3A49-A6B2-8EA4642E7D2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06" name="Gerade Verbindung 605">
                  <a:extLst>
                    <a:ext uri="{FF2B5EF4-FFF2-40B4-BE49-F238E27FC236}">
                      <a16:creationId xmlns:a16="http://schemas.microsoft.com/office/drawing/2014/main" id="{3D03EAAE-5BB2-644C-B2CB-555C4DF9982B}"/>
                    </a:ext>
                  </a:extLst>
                </p:cNvPr>
                <p:cNvCxnSpPr>
                  <a:endCxn id="60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7" name="Gerade Verbindung 606">
                  <a:extLst>
                    <a:ext uri="{FF2B5EF4-FFF2-40B4-BE49-F238E27FC236}">
                      <a16:creationId xmlns:a16="http://schemas.microsoft.com/office/drawing/2014/main" id="{E238384B-491B-2744-8286-8F137FE3CFFB}"/>
                    </a:ext>
                  </a:extLst>
                </p:cNvPr>
                <p:cNvCxnSpPr>
                  <a:stCxn id="605" idx="2"/>
                  <a:endCxn id="60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7" name="Gruppieren 596">
                <a:extLst>
                  <a:ext uri="{FF2B5EF4-FFF2-40B4-BE49-F238E27FC236}">
                    <a16:creationId xmlns:a16="http://schemas.microsoft.com/office/drawing/2014/main" id="{46FCB8CC-653D-DC48-99CF-EB142D6E5917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02" name="Oval 601">
                  <a:extLst>
                    <a:ext uri="{FF2B5EF4-FFF2-40B4-BE49-F238E27FC236}">
                      <a16:creationId xmlns:a16="http://schemas.microsoft.com/office/drawing/2014/main" id="{10BD8E03-49E2-724F-A76E-D770FEED5D6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03" name="Gerade Verbindung 602">
                  <a:extLst>
                    <a:ext uri="{FF2B5EF4-FFF2-40B4-BE49-F238E27FC236}">
                      <a16:creationId xmlns:a16="http://schemas.microsoft.com/office/drawing/2014/main" id="{6C8D27E2-CEFE-6745-9116-5EA725E92BC6}"/>
                    </a:ext>
                  </a:extLst>
                </p:cNvPr>
                <p:cNvCxnSpPr>
                  <a:endCxn id="60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Gerade Verbindung 603">
                  <a:extLst>
                    <a:ext uri="{FF2B5EF4-FFF2-40B4-BE49-F238E27FC236}">
                      <a16:creationId xmlns:a16="http://schemas.microsoft.com/office/drawing/2014/main" id="{067956B9-68D8-274B-86E3-321E2F29C3CE}"/>
                    </a:ext>
                  </a:extLst>
                </p:cNvPr>
                <p:cNvCxnSpPr>
                  <a:stCxn id="602" idx="2"/>
                  <a:endCxn id="60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8" name="Gruppieren 597">
                <a:extLst>
                  <a:ext uri="{FF2B5EF4-FFF2-40B4-BE49-F238E27FC236}">
                    <a16:creationId xmlns:a16="http://schemas.microsoft.com/office/drawing/2014/main" id="{344121B5-43F5-274F-B0F0-FE784EBC7DC5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99" name="Oval 598">
                  <a:extLst>
                    <a:ext uri="{FF2B5EF4-FFF2-40B4-BE49-F238E27FC236}">
                      <a16:creationId xmlns:a16="http://schemas.microsoft.com/office/drawing/2014/main" id="{ABA57441-D403-624F-B3BB-7D6B9C00C20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00" name="Gerade Verbindung 599">
                  <a:extLst>
                    <a:ext uri="{FF2B5EF4-FFF2-40B4-BE49-F238E27FC236}">
                      <a16:creationId xmlns:a16="http://schemas.microsoft.com/office/drawing/2014/main" id="{5FC4E987-418B-4A45-921A-8A1C440E3416}"/>
                    </a:ext>
                  </a:extLst>
                </p:cNvPr>
                <p:cNvCxnSpPr>
                  <a:endCxn id="59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1" name="Gerade Verbindung 600">
                  <a:extLst>
                    <a:ext uri="{FF2B5EF4-FFF2-40B4-BE49-F238E27FC236}">
                      <a16:creationId xmlns:a16="http://schemas.microsoft.com/office/drawing/2014/main" id="{BA5BF68B-270F-5C4C-972F-8F195FCCC8AB}"/>
                    </a:ext>
                  </a:extLst>
                </p:cNvPr>
                <p:cNvCxnSpPr>
                  <a:stCxn id="599" idx="2"/>
                  <a:endCxn id="59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70" name="Gruppieren 569">
              <a:extLst>
                <a:ext uri="{FF2B5EF4-FFF2-40B4-BE49-F238E27FC236}">
                  <a16:creationId xmlns:a16="http://schemas.microsoft.com/office/drawing/2014/main" id="{B40A893F-9796-D14D-9724-6B49620F227F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584" name="Gruppieren 583">
                <a:extLst>
                  <a:ext uri="{FF2B5EF4-FFF2-40B4-BE49-F238E27FC236}">
                    <a16:creationId xmlns:a16="http://schemas.microsoft.com/office/drawing/2014/main" id="{E8AC9B97-F306-EA4D-AE1B-D2460C4EDEB6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93" name="Oval 592">
                  <a:extLst>
                    <a:ext uri="{FF2B5EF4-FFF2-40B4-BE49-F238E27FC236}">
                      <a16:creationId xmlns:a16="http://schemas.microsoft.com/office/drawing/2014/main" id="{0718E675-AA56-574A-AA27-098BB6D533C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94" name="Gerade Verbindung 593">
                  <a:extLst>
                    <a:ext uri="{FF2B5EF4-FFF2-40B4-BE49-F238E27FC236}">
                      <a16:creationId xmlns:a16="http://schemas.microsoft.com/office/drawing/2014/main" id="{6C31DAC2-0D4F-6C4B-B5D9-8E2500255446}"/>
                    </a:ext>
                  </a:extLst>
                </p:cNvPr>
                <p:cNvCxnSpPr>
                  <a:endCxn id="59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Gerade Verbindung 594">
                  <a:extLst>
                    <a:ext uri="{FF2B5EF4-FFF2-40B4-BE49-F238E27FC236}">
                      <a16:creationId xmlns:a16="http://schemas.microsoft.com/office/drawing/2014/main" id="{0F71AE85-598E-FD41-9EFE-C79AD659419A}"/>
                    </a:ext>
                  </a:extLst>
                </p:cNvPr>
                <p:cNvCxnSpPr>
                  <a:stCxn id="593" idx="2"/>
                  <a:endCxn id="59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5" name="Gruppieren 584">
                <a:extLst>
                  <a:ext uri="{FF2B5EF4-FFF2-40B4-BE49-F238E27FC236}">
                    <a16:creationId xmlns:a16="http://schemas.microsoft.com/office/drawing/2014/main" id="{21CA0871-8C1B-A640-BB2A-FCAD63DF56EF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90" name="Oval 589">
                  <a:extLst>
                    <a:ext uri="{FF2B5EF4-FFF2-40B4-BE49-F238E27FC236}">
                      <a16:creationId xmlns:a16="http://schemas.microsoft.com/office/drawing/2014/main" id="{71C6A584-73AD-B34F-8699-9A1A6A194761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91" name="Gerade Verbindung 590">
                  <a:extLst>
                    <a:ext uri="{FF2B5EF4-FFF2-40B4-BE49-F238E27FC236}">
                      <a16:creationId xmlns:a16="http://schemas.microsoft.com/office/drawing/2014/main" id="{FBED24D2-2986-AB4B-AACB-6133D025228B}"/>
                    </a:ext>
                  </a:extLst>
                </p:cNvPr>
                <p:cNvCxnSpPr>
                  <a:endCxn id="59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Gerade Verbindung 591">
                  <a:extLst>
                    <a:ext uri="{FF2B5EF4-FFF2-40B4-BE49-F238E27FC236}">
                      <a16:creationId xmlns:a16="http://schemas.microsoft.com/office/drawing/2014/main" id="{AB166BEC-BA53-4846-AC87-1A31FBDD6DE8}"/>
                    </a:ext>
                  </a:extLst>
                </p:cNvPr>
                <p:cNvCxnSpPr>
                  <a:stCxn id="590" idx="2"/>
                  <a:endCxn id="59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6" name="Gruppieren 585">
                <a:extLst>
                  <a:ext uri="{FF2B5EF4-FFF2-40B4-BE49-F238E27FC236}">
                    <a16:creationId xmlns:a16="http://schemas.microsoft.com/office/drawing/2014/main" id="{81056E7F-EFA8-DF4D-9C0B-992226F2FD7E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87" name="Oval 586">
                  <a:extLst>
                    <a:ext uri="{FF2B5EF4-FFF2-40B4-BE49-F238E27FC236}">
                      <a16:creationId xmlns:a16="http://schemas.microsoft.com/office/drawing/2014/main" id="{1C9CDF2B-E7C8-1940-A168-FDBC828B1C45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88" name="Gerade Verbindung 587">
                  <a:extLst>
                    <a:ext uri="{FF2B5EF4-FFF2-40B4-BE49-F238E27FC236}">
                      <a16:creationId xmlns:a16="http://schemas.microsoft.com/office/drawing/2014/main" id="{F5A0D781-0645-0C4B-AE7B-BA33F1B6279E}"/>
                    </a:ext>
                  </a:extLst>
                </p:cNvPr>
                <p:cNvCxnSpPr>
                  <a:endCxn id="58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" name="Gerade Verbindung 588">
                  <a:extLst>
                    <a:ext uri="{FF2B5EF4-FFF2-40B4-BE49-F238E27FC236}">
                      <a16:creationId xmlns:a16="http://schemas.microsoft.com/office/drawing/2014/main" id="{4BCAD884-4058-B041-8A55-55505D424832}"/>
                    </a:ext>
                  </a:extLst>
                </p:cNvPr>
                <p:cNvCxnSpPr>
                  <a:stCxn id="587" idx="2"/>
                  <a:endCxn id="58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71" name="Gruppieren 570">
              <a:extLst>
                <a:ext uri="{FF2B5EF4-FFF2-40B4-BE49-F238E27FC236}">
                  <a16:creationId xmlns:a16="http://schemas.microsoft.com/office/drawing/2014/main" id="{0FA1E50F-CB86-9549-87AF-EE37A3012A44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572" name="Gruppieren 571">
                <a:extLst>
                  <a:ext uri="{FF2B5EF4-FFF2-40B4-BE49-F238E27FC236}">
                    <a16:creationId xmlns:a16="http://schemas.microsoft.com/office/drawing/2014/main" id="{F76631F0-C6B6-5A47-BF10-4EF097CD89D8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81" name="Oval 580">
                  <a:extLst>
                    <a:ext uri="{FF2B5EF4-FFF2-40B4-BE49-F238E27FC236}">
                      <a16:creationId xmlns:a16="http://schemas.microsoft.com/office/drawing/2014/main" id="{A77ACDB3-5910-2744-A1A7-5F6A35008FEB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82" name="Gerade Verbindung 581">
                  <a:extLst>
                    <a:ext uri="{FF2B5EF4-FFF2-40B4-BE49-F238E27FC236}">
                      <a16:creationId xmlns:a16="http://schemas.microsoft.com/office/drawing/2014/main" id="{E9C6E6DF-853D-2F45-8F13-345E9DDD9A01}"/>
                    </a:ext>
                  </a:extLst>
                </p:cNvPr>
                <p:cNvCxnSpPr>
                  <a:endCxn id="58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Gerade Verbindung 582">
                  <a:extLst>
                    <a:ext uri="{FF2B5EF4-FFF2-40B4-BE49-F238E27FC236}">
                      <a16:creationId xmlns:a16="http://schemas.microsoft.com/office/drawing/2014/main" id="{1204DD88-7FBD-6145-BB5F-169EAC31968E}"/>
                    </a:ext>
                  </a:extLst>
                </p:cNvPr>
                <p:cNvCxnSpPr>
                  <a:stCxn id="581" idx="2"/>
                  <a:endCxn id="58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3" name="Gruppieren 572">
                <a:extLst>
                  <a:ext uri="{FF2B5EF4-FFF2-40B4-BE49-F238E27FC236}">
                    <a16:creationId xmlns:a16="http://schemas.microsoft.com/office/drawing/2014/main" id="{4F041734-FC5E-DA47-B889-51533A9274FD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78" name="Oval 577">
                  <a:extLst>
                    <a:ext uri="{FF2B5EF4-FFF2-40B4-BE49-F238E27FC236}">
                      <a16:creationId xmlns:a16="http://schemas.microsoft.com/office/drawing/2014/main" id="{5D6BF3EA-E16E-4643-A87F-ECC79AC2044B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79" name="Gerade Verbindung 578">
                  <a:extLst>
                    <a:ext uri="{FF2B5EF4-FFF2-40B4-BE49-F238E27FC236}">
                      <a16:creationId xmlns:a16="http://schemas.microsoft.com/office/drawing/2014/main" id="{41B5123D-F2E0-904C-AA01-4701EBBA494D}"/>
                    </a:ext>
                  </a:extLst>
                </p:cNvPr>
                <p:cNvCxnSpPr>
                  <a:endCxn id="57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Gerade Verbindung 579">
                  <a:extLst>
                    <a:ext uri="{FF2B5EF4-FFF2-40B4-BE49-F238E27FC236}">
                      <a16:creationId xmlns:a16="http://schemas.microsoft.com/office/drawing/2014/main" id="{450E508C-74B8-254D-A596-DE9FD078D2C3}"/>
                    </a:ext>
                  </a:extLst>
                </p:cNvPr>
                <p:cNvCxnSpPr>
                  <a:stCxn id="578" idx="2"/>
                  <a:endCxn id="57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4" name="Gruppieren 573">
                <a:extLst>
                  <a:ext uri="{FF2B5EF4-FFF2-40B4-BE49-F238E27FC236}">
                    <a16:creationId xmlns:a16="http://schemas.microsoft.com/office/drawing/2014/main" id="{99EE47B6-06F5-E640-BC9A-E8A49F6F4C5F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75" name="Oval 574">
                  <a:extLst>
                    <a:ext uri="{FF2B5EF4-FFF2-40B4-BE49-F238E27FC236}">
                      <a16:creationId xmlns:a16="http://schemas.microsoft.com/office/drawing/2014/main" id="{C5424364-7284-A543-980A-070F3C02C10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76" name="Gerade Verbindung 575">
                  <a:extLst>
                    <a:ext uri="{FF2B5EF4-FFF2-40B4-BE49-F238E27FC236}">
                      <a16:creationId xmlns:a16="http://schemas.microsoft.com/office/drawing/2014/main" id="{28383911-D2F4-F547-90A5-F06BC95700A4}"/>
                    </a:ext>
                  </a:extLst>
                </p:cNvPr>
                <p:cNvCxnSpPr>
                  <a:endCxn id="57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Gerade Verbindung 576">
                  <a:extLst>
                    <a:ext uri="{FF2B5EF4-FFF2-40B4-BE49-F238E27FC236}">
                      <a16:creationId xmlns:a16="http://schemas.microsoft.com/office/drawing/2014/main" id="{65DE03BC-8035-1F44-BA36-88DE5DE5B74C}"/>
                    </a:ext>
                  </a:extLst>
                </p:cNvPr>
                <p:cNvCxnSpPr>
                  <a:stCxn id="575" idx="2"/>
                  <a:endCxn id="57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08" name="Gruppieren 607">
            <a:extLst>
              <a:ext uri="{FF2B5EF4-FFF2-40B4-BE49-F238E27FC236}">
                <a16:creationId xmlns:a16="http://schemas.microsoft.com/office/drawing/2014/main" id="{57C3C985-1228-354A-927E-0E7FAC3FA772}"/>
              </a:ext>
            </a:extLst>
          </p:cNvPr>
          <p:cNvGrpSpPr/>
          <p:nvPr/>
        </p:nvGrpSpPr>
        <p:grpSpPr>
          <a:xfrm>
            <a:off x="6361743" y="2673554"/>
            <a:ext cx="1369939" cy="986820"/>
            <a:chOff x="1226892" y="2694137"/>
            <a:chExt cx="1369939" cy="986820"/>
          </a:xfrm>
        </p:grpSpPr>
        <p:grpSp>
          <p:nvGrpSpPr>
            <p:cNvPr id="609" name="Gruppieren 608">
              <a:extLst>
                <a:ext uri="{FF2B5EF4-FFF2-40B4-BE49-F238E27FC236}">
                  <a16:creationId xmlns:a16="http://schemas.microsoft.com/office/drawing/2014/main" id="{70B36D13-BF6E-7142-A122-F8F399597E9D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636" name="Gruppieren 635">
                <a:extLst>
                  <a:ext uri="{FF2B5EF4-FFF2-40B4-BE49-F238E27FC236}">
                    <a16:creationId xmlns:a16="http://schemas.microsoft.com/office/drawing/2014/main" id="{6790963C-57A0-CC43-8E31-379135998C77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45" name="Oval 644">
                  <a:extLst>
                    <a:ext uri="{FF2B5EF4-FFF2-40B4-BE49-F238E27FC236}">
                      <a16:creationId xmlns:a16="http://schemas.microsoft.com/office/drawing/2014/main" id="{BD4AB8F4-BEE4-B344-80DE-C79F013A5E7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46" name="Gerade Verbindung 645">
                  <a:extLst>
                    <a:ext uri="{FF2B5EF4-FFF2-40B4-BE49-F238E27FC236}">
                      <a16:creationId xmlns:a16="http://schemas.microsoft.com/office/drawing/2014/main" id="{3E322476-C5C0-0F46-A8A5-6C0B5755E834}"/>
                    </a:ext>
                  </a:extLst>
                </p:cNvPr>
                <p:cNvCxnSpPr>
                  <a:endCxn id="64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Gerade Verbindung 646">
                  <a:extLst>
                    <a:ext uri="{FF2B5EF4-FFF2-40B4-BE49-F238E27FC236}">
                      <a16:creationId xmlns:a16="http://schemas.microsoft.com/office/drawing/2014/main" id="{869EF2D5-055C-1D4A-8C2D-F55941AE65E8}"/>
                    </a:ext>
                  </a:extLst>
                </p:cNvPr>
                <p:cNvCxnSpPr>
                  <a:stCxn id="645" idx="2"/>
                  <a:endCxn id="64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7" name="Gruppieren 636">
                <a:extLst>
                  <a:ext uri="{FF2B5EF4-FFF2-40B4-BE49-F238E27FC236}">
                    <a16:creationId xmlns:a16="http://schemas.microsoft.com/office/drawing/2014/main" id="{AFA14EE8-1EDF-8C45-B49E-1003F31F4505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42" name="Oval 641">
                  <a:extLst>
                    <a:ext uri="{FF2B5EF4-FFF2-40B4-BE49-F238E27FC236}">
                      <a16:creationId xmlns:a16="http://schemas.microsoft.com/office/drawing/2014/main" id="{5C37F1AD-4A43-CA46-B199-DA94ABB600E5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43" name="Gerade Verbindung 642">
                  <a:extLst>
                    <a:ext uri="{FF2B5EF4-FFF2-40B4-BE49-F238E27FC236}">
                      <a16:creationId xmlns:a16="http://schemas.microsoft.com/office/drawing/2014/main" id="{A06D2302-F852-664C-8898-23A1E2309A1A}"/>
                    </a:ext>
                  </a:extLst>
                </p:cNvPr>
                <p:cNvCxnSpPr>
                  <a:endCxn id="64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4" name="Gerade Verbindung 643">
                  <a:extLst>
                    <a:ext uri="{FF2B5EF4-FFF2-40B4-BE49-F238E27FC236}">
                      <a16:creationId xmlns:a16="http://schemas.microsoft.com/office/drawing/2014/main" id="{8E0E693E-FB37-7C45-82CD-09336DEE0572}"/>
                    </a:ext>
                  </a:extLst>
                </p:cNvPr>
                <p:cNvCxnSpPr>
                  <a:stCxn id="642" idx="2"/>
                  <a:endCxn id="64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8" name="Gruppieren 637">
                <a:extLst>
                  <a:ext uri="{FF2B5EF4-FFF2-40B4-BE49-F238E27FC236}">
                    <a16:creationId xmlns:a16="http://schemas.microsoft.com/office/drawing/2014/main" id="{CF7CEC49-AB4C-064E-B792-97801B311021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39" name="Oval 638">
                  <a:extLst>
                    <a:ext uri="{FF2B5EF4-FFF2-40B4-BE49-F238E27FC236}">
                      <a16:creationId xmlns:a16="http://schemas.microsoft.com/office/drawing/2014/main" id="{D9FFEBB9-520B-2C4D-A583-1CC36C2D5C35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40" name="Gerade Verbindung 639">
                  <a:extLst>
                    <a:ext uri="{FF2B5EF4-FFF2-40B4-BE49-F238E27FC236}">
                      <a16:creationId xmlns:a16="http://schemas.microsoft.com/office/drawing/2014/main" id="{473A6C22-1396-2448-9C8E-86515EFCFC36}"/>
                    </a:ext>
                  </a:extLst>
                </p:cNvPr>
                <p:cNvCxnSpPr>
                  <a:endCxn id="63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1" name="Gerade Verbindung 640">
                  <a:extLst>
                    <a:ext uri="{FF2B5EF4-FFF2-40B4-BE49-F238E27FC236}">
                      <a16:creationId xmlns:a16="http://schemas.microsoft.com/office/drawing/2014/main" id="{6465DEB2-42E2-154B-916A-1F75D0FF1968}"/>
                    </a:ext>
                  </a:extLst>
                </p:cNvPr>
                <p:cNvCxnSpPr>
                  <a:stCxn id="639" idx="2"/>
                  <a:endCxn id="63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10" name="Gruppieren 609">
              <a:extLst>
                <a:ext uri="{FF2B5EF4-FFF2-40B4-BE49-F238E27FC236}">
                  <a16:creationId xmlns:a16="http://schemas.microsoft.com/office/drawing/2014/main" id="{38058BA0-F437-954E-B599-F339D7EC7D15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624" name="Gruppieren 623">
                <a:extLst>
                  <a:ext uri="{FF2B5EF4-FFF2-40B4-BE49-F238E27FC236}">
                    <a16:creationId xmlns:a16="http://schemas.microsoft.com/office/drawing/2014/main" id="{93DD631F-CBF1-FB4A-9CCB-B1E25E83DD7B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33" name="Oval 632">
                  <a:extLst>
                    <a:ext uri="{FF2B5EF4-FFF2-40B4-BE49-F238E27FC236}">
                      <a16:creationId xmlns:a16="http://schemas.microsoft.com/office/drawing/2014/main" id="{A9FFDCBD-0F30-634C-93C7-3864F455E30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34" name="Gerade Verbindung 633">
                  <a:extLst>
                    <a:ext uri="{FF2B5EF4-FFF2-40B4-BE49-F238E27FC236}">
                      <a16:creationId xmlns:a16="http://schemas.microsoft.com/office/drawing/2014/main" id="{A9F27342-6662-3647-B5F5-8F256C6BAD34}"/>
                    </a:ext>
                  </a:extLst>
                </p:cNvPr>
                <p:cNvCxnSpPr>
                  <a:endCxn id="63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5" name="Gerade Verbindung 634">
                  <a:extLst>
                    <a:ext uri="{FF2B5EF4-FFF2-40B4-BE49-F238E27FC236}">
                      <a16:creationId xmlns:a16="http://schemas.microsoft.com/office/drawing/2014/main" id="{539C7D6A-8D07-DB4D-8535-FF48D77529CF}"/>
                    </a:ext>
                  </a:extLst>
                </p:cNvPr>
                <p:cNvCxnSpPr>
                  <a:stCxn id="633" idx="2"/>
                  <a:endCxn id="63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5" name="Gruppieren 624">
                <a:extLst>
                  <a:ext uri="{FF2B5EF4-FFF2-40B4-BE49-F238E27FC236}">
                    <a16:creationId xmlns:a16="http://schemas.microsoft.com/office/drawing/2014/main" id="{D7A6688C-9B21-4C42-AECB-C3B77C033646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30" name="Oval 629">
                  <a:extLst>
                    <a:ext uri="{FF2B5EF4-FFF2-40B4-BE49-F238E27FC236}">
                      <a16:creationId xmlns:a16="http://schemas.microsoft.com/office/drawing/2014/main" id="{C6FE39B3-1F8C-F548-8F24-49E554EBC07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31" name="Gerade Verbindung 630">
                  <a:extLst>
                    <a:ext uri="{FF2B5EF4-FFF2-40B4-BE49-F238E27FC236}">
                      <a16:creationId xmlns:a16="http://schemas.microsoft.com/office/drawing/2014/main" id="{2B2FE0D2-6A6E-B54A-BE89-B867DCC35747}"/>
                    </a:ext>
                  </a:extLst>
                </p:cNvPr>
                <p:cNvCxnSpPr>
                  <a:endCxn id="63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Gerade Verbindung 631">
                  <a:extLst>
                    <a:ext uri="{FF2B5EF4-FFF2-40B4-BE49-F238E27FC236}">
                      <a16:creationId xmlns:a16="http://schemas.microsoft.com/office/drawing/2014/main" id="{66817FF5-41AF-2247-BF3A-57EB471991E9}"/>
                    </a:ext>
                  </a:extLst>
                </p:cNvPr>
                <p:cNvCxnSpPr>
                  <a:stCxn id="630" idx="2"/>
                  <a:endCxn id="63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6" name="Gruppieren 625">
                <a:extLst>
                  <a:ext uri="{FF2B5EF4-FFF2-40B4-BE49-F238E27FC236}">
                    <a16:creationId xmlns:a16="http://schemas.microsoft.com/office/drawing/2014/main" id="{41CB1A93-82CD-A140-8546-8106EFC9557E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27" name="Oval 626">
                  <a:extLst>
                    <a:ext uri="{FF2B5EF4-FFF2-40B4-BE49-F238E27FC236}">
                      <a16:creationId xmlns:a16="http://schemas.microsoft.com/office/drawing/2014/main" id="{EE620E3C-4D08-BC41-A8F2-24A567768DB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28" name="Gerade Verbindung 627">
                  <a:extLst>
                    <a:ext uri="{FF2B5EF4-FFF2-40B4-BE49-F238E27FC236}">
                      <a16:creationId xmlns:a16="http://schemas.microsoft.com/office/drawing/2014/main" id="{BC5F911D-3763-C547-920D-4355C79D429F}"/>
                    </a:ext>
                  </a:extLst>
                </p:cNvPr>
                <p:cNvCxnSpPr>
                  <a:endCxn id="62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Gerade Verbindung 628">
                  <a:extLst>
                    <a:ext uri="{FF2B5EF4-FFF2-40B4-BE49-F238E27FC236}">
                      <a16:creationId xmlns:a16="http://schemas.microsoft.com/office/drawing/2014/main" id="{A03ACC6D-2AC0-5147-A559-D5E55489E64A}"/>
                    </a:ext>
                  </a:extLst>
                </p:cNvPr>
                <p:cNvCxnSpPr>
                  <a:stCxn id="627" idx="2"/>
                  <a:endCxn id="62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11" name="Gruppieren 610">
              <a:extLst>
                <a:ext uri="{FF2B5EF4-FFF2-40B4-BE49-F238E27FC236}">
                  <a16:creationId xmlns:a16="http://schemas.microsoft.com/office/drawing/2014/main" id="{B668671C-0A6F-6847-928F-3916F484D62F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612" name="Gruppieren 611">
                <a:extLst>
                  <a:ext uri="{FF2B5EF4-FFF2-40B4-BE49-F238E27FC236}">
                    <a16:creationId xmlns:a16="http://schemas.microsoft.com/office/drawing/2014/main" id="{BA7955AD-E0D5-C04C-BF1B-682D288F5549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21" name="Oval 620">
                  <a:extLst>
                    <a:ext uri="{FF2B5EF4-FFF2-40B4-BE49-F238E27FC236}">
                      <a16:creationId xmlns:a16="http://schemas.microsoft.com/office/drawing/2014/main" id="{22F08B63-F49E-0943-A2C8-EE5EDCBC713A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22" name="Gerade Verbindung 621">
                  <a:extLst>
                    <a:ext uri="{FF2B5EF4-FFF2-40B4-BE49-F238E27FC236}">
                      <a16:creationId xmlns:a16="http://schemas.microsoft.com/office/drawing/2014/main" id="{23670FFA-E8E0-C140-A50C-D0A3598A2AE4}"/>
                    </a:ext>
                  </a:extLst>
                </p:cNvPr>
                <p:cNvCxnSpPr>
                  <a:endCxn id="62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3" name="Gerade Verbindung 622">
                  <a:extLst>
                    <a:ext uri="{FF2B5EF4-FFF2-40B4-BE49-F238E27FC236}">
                      <a16:creationId xmlns:a16="http://schemas.microsoft.com/office/drawing/2014/main" id="{52CA3EBF-D18C-B44F-95E5-ECF2F94D6070}"/>
                    </a:ext>
                  </a:extLst>
                </p:cNvPr>
                <p:cNvCxnSpPr>
                  <a:stCxn id="621" idx="2"/>
                  <a:endCxn id="62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3" name="Gruppieren 612">
                <a:extLst>
                  <a:ext uri="{FF2B5EF4-FFF2-40B4-BE49-F238E27FC236}">
                    <a16:creationId xmlns:a16="http://schemas.microsoft.com/office/drawing/2014/main" id="{496A4FE3-C87F-C144-AB2A-231E4403172C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18" name="Oval 617">
                  <a:extLst>
                    <a:ext uri="{FF2B5EF4-FFF2-40B4-BE49-F238E27FC236}">
                      <a16:creationId xmlns:a16="http://schemas.microsoft.com/office/drawing/2014/main" id="{E85AD6CA-DAF0-774A-AE41-F4F83E265E9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19" name="Gerade Verbindung 618">
                  <a:extLst>
                    <a:ext uri="{FF2B5EF4-FFF2-40B4-BE49-F238E27FC236}">
                      <a16:creationId xmlns:a16="http://schemas.microsoft.com/office/drawing/2014/main" id="{07AFEA94-252F-764F-8B4E-BA6179A67BFE}"/>
                    </a:ext>
                  </a:extLst>
                </p:cNvPr>
                <p:cNvCxnSpPr>
                  <a:endCxn id="61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Gerade Verbindung 619">
                  <a:extLst>
                    <a:ext uri="{FF2B5EF4-FFF2-40B4-BE49-F238E27FC236}">
                      <a16:creationId xmlns:a16="http://schemas.microsoft.com/office/drawing/2014/main" id="{930FB213-225A-4C40-BD05-DD09A9D4EDEC}"/>
                    </a:ext>
                  </a:extLst>
                </p:cNvPr>
                <p:cNvCxnSpPr>
                  <a:stCxn id="618" idx="2"/>
                  <a:endCxn id="61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4" name="Gruppieren 613">
                <a:extLst>
                  <a:ext uri="{FF2B5EF4-FFF2-40B4-BE49-F238E27FC236}">
                    <a16:creationId xmlns:a16="http://schemas.microsoft.com/office/drawing/2014/main" id="{DB452651-2CDA-FB43-95BB-911A701E1413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15" name="Oval 614">
                  <a:extLst>
                    <a:ext uri="{FF2B5EF4-FFF2-40B4-BE49-F238E27FC236}">
                      <a16:creationId xmlns:a16="http://schemas.microsoft.com/office/drawing/2014/main" id="{953E5D38-F533-2E4F-9FC9-CC7B543A5D2A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16" name="Gerade Verbindung 615">
                  <a:extLst>
                    <a:ext uri="{FF2B5EF4-FFF2-40B4-BE49-F238E27FC236}">
                      <a16:creationId xmlns:a16="http://schemas.microsoft.com/office/drawing/2014/main" id="{74BBD8F1-3E36-BB48-ABB0-97EE6F054CE1}"/>
                    </a:ext>
                  </a:extLst>
                </p:cNvPr>
                <p:cNvCxnSpPr>
                  <a:endCxn id="61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7" name="Gerade Verbindung 616">
                  <a:extLst>
                    <a:ext uri="{FF2B5EF4-FFF2-40B4-BE49-F238E27FC236}">
                      <a16:creationId xmlns:a16="http://schemas.microsoft.com/office/drawing/2014/main" id="{3DD1F979-3A66-1F4F-B62B-DFAFB33095F2}"/>
                    </a:ext>
                  </a:extLst>
                </p:cNvPr>
                <p:cNvCxnSpPr>
                  <a:stCxn id="615" idx="2"/>
                  <a:endCxn id="61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48" name="Gruppieren 647">
            <a:extLst>
              <a:ext uri="{FF2B5EF4-FFF2-40B4-BE49-F238E27FC236}">
                <a16:creationId xmlns:a16="http://schemas.microsoft.com/office/drawing/2014/main" id="{A35805FC-A2C6-554D-88CD-863883F78325}"/>
              </a:ext>
            </a:extLst>
          </p:cNvPr>
          <p:cNvGrpSpPr/>
          <p:nvPr/>
        </p:nvGrpSpPr>
        <p:grpSpPr>
          <a:xfrm>
            <a:off x="8073360" y="2666693"/>
            <a:ext cx="1369939" cy="986820"/>
            <a:chOff x="1226892" y="2694137"/>
            <a:chExt cx="1369939" cy="986820"/>
          </a:xfrm>
        </p:grpSpPr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DDE01A29-5C7A-0445-992D-841596091529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676" name="Gruppieren 675">
                <a:extLst>
                  <a:ext uri="{FF2B5EF4-FFF2-40B4-BE49-F238E27FC236}">
                    <a16:creationId xmlns:a16="http://schemas.microsoft.com/office/drawing/2014/main" id="{F7314B40-F36D-9249-96F2-7F49F4835A4A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85" name="Oval 684">
                  <a:extLst>
                    <a:ext uri="{FF2B5EF4-FFF2-40B4-BE49-F238E27FC236}">
                      <a16:creationId xmlns:a16="http://schemas.microsoft.com/office/drawing/2014/main" id="{A8C27976-52B0-7F49-BD21-52DF6023727B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86" name="Gerade Verbindung 685">
                  <a:extLst>
                    <a:ext uri="{FF2B5EF4-FFF2-40B4-BE49-F238E27FC236}">
                      <a16:creationId xmlns:a16="http://schemas.microsoft.com/office/drawing/2014/main" id="{3D30AA49-DCA4-4C4F-85C9-B3F1183D82E5}"/>
                    </a:ext>
                  </a:extLst>
                </p:cNvPr>
                <p:cNvCxnSpPr>
                  <a:endCxn id="68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Gerade Verbindung 686">
                  <a:extLst>
                    <a:ext uri="{FF2B5EF4-FFF2-40B4-BE49-F238E27FC236}">
                      <a16:creationId xmlns:a16="http://schemas.microsoft.com/office/drawing/2014/main" id="{0A91BF85-5389-6649-873E-B94AC96F3F49}"/>
                    </a:ext>
                  </a:extLst>
                </p:cNvPr>
                <p:cNvCxnSpPr>
                  <a:stCxn id="685" idx="2"/>
                  <a:endCxn id="68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7" name="Gruppieren 676">
                <a:extLst>
                  <a:ext uri="{FF2B5EF4-FFF2-40B4-BE49-F238E27FC236}">
                    <a16:creationId xmlns:a16="http://schemas.microsoft.com/office/drawing/2014/main" id="{2FF0642C-A693-2443-BBD8-D95DC40B6B06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82" name="Oval 681">
                  <a:extLst>
                    <a:ext uri="{FF2B5EF4-FFF2-40B4-BE49-F238E27FC236}">
                      <a16:creationId xmlns:a16="http://schemas.microsoft.com/office/drawing/2014/main" id="{0EA7E16A-81E4-214A-BF7F-519A8A730E9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83" name="Gerade Verbindung 682">
                  <a:extLst>
                    <a:ext uri="{FF2B5EF4-FFF2-40B4-BE49-F238E27FC236}">
                      <a16:creationId xmlns:a16="http://schemas.microsoft.com/office/drawing/2014/main" id="{E4FE1ED9-A994-5245-B8A9-5DF59C18FB07}"/>
                    </a:ext>
                  </a:extLst>
                </p:cNvPr>
                <p:cNvCxnSpPr>
                  <a:endCxn id="68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Gerade Verbindung 683">
                  <a:extLst>
                    <a:ext uri="{FF2B5EF4-FFF2-40B4-BE49-F238E27FC236}">
                      <a16:creationId xmlns:a16="http://schemas.microsoft.com/office/drawing/2014/main" id="{5592B0D7-DEA7-CA43-9A8D-319F9E8BF6EF}"/>
                    </a:ext>
                  </a:extLst>
                </p:cNvPr>
                <p:cNvCxnSpPr>
                  <a:stCxn id="682" idx="2"/>
                  <a:endCxn id="68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8" name="Gruppieren 677">
                <a:extLst>
                  <a:ext uri="{FF2B5EF4-FFF2-40B4-BE49-F238E27FC236}">
                    <a16:creationId xmlns:a16="http://schemas.microsoft.com/office/drawing/2014/main" id="{5725301D-6A97-BB41-9029-CA68BD279E73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79" name="Oval 678">
                  <a:extLst>
                    <a:ext uri="{FF2B5EF4-FFF2-40B4-BE49-F238E27FC236}">
                      <a16:creationId xmlns:a16="http://schemas.microsoft.com/office/drawing/2014/main" id="{D9F199B6-E251-F24C-8F76-44CA88D7FD0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80" name="Gerade Verbindung 679">
                  <a:extLst>
                    <a:ext uri="{FF2B5EF4-FFF2-40B4-BE49-F238E27FC236}">
                      <a16:creationId xmlns:a16="http://schemas.microsoft.com/office/drawing/2014/main" id="{BB7D0DF8-1EAC-854E-8A7B-609A1067298B}"/>
                    </a:ext>
                  </a:extLst>
                </p:cNvPr>
                <p:cNvCxnSpPr>
                  <a:endCxn id="67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Gerade Verbindung 680">
                  <a:extLst>
                    <a:ext uri="{FF2B5EF4-FFF2-40B4-BE49-F238E27FC236}">
                      <a16:creationId xmlns:a16="http://schemas.microsoft.com/office/drawing/2014/main" id="{2786A47C-D7F5-6849-80E7-56663F04E6DA}"/>
                    </a:ext>
                  </a:extLst>
                </p:cNvPr>
                <p:cNvCxnSpPr>
                  <a:stCxn id="679" idx="2"/>
                  <a:endCxn id="67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77709836-55FF-AD44-BD2E-D75746D474C9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664" name="Gruppieren 663">
                <a:extLst>
                  <a:ext uri="{FF2B5EF4-FFF2-40B4-BE49-F238E27FC236}">
                    <a16:creationId xmlns:a16="http://schemas.microsoft.com/office/drawing/2014/main" id="{DC5AF525-80C0-C846-8E1D-F2FC270329B3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73" name="Oval 672">
                  <a:extLst>
                    <a:ext uri="{FF2B5EF4-FFF2-40B4-BE49-F238E27FC236}">
                      <a16:creationId xmlns:a16="http://schemas.microsoft.com/office/drawing/2014/main" id="{089B5DEE-A43D-7145-B1F9-2F3A7169E521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74" name="Gerade Verbindung 673">
                  <a:extLst>
                    <a:ext uri="{FF2B5EF4-FFF2-40B4-BE49-F238E27FC236}">
                      <a16:creationId xmlns:a16="http://schemas.microsoft.com/office/drawing/2014/main" id="{ADCBB5B5-25BC-6A48-AF45-AE88757F044C}"/>
                    </a:ext>
                  </a:extLst>
                </p:cNvPr>
                <p:cNvCxnSpPr>
                  <a:endCxn id="67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5" name="Gerade Verbindung 674">
                  <a:extLst>
                    <a:ext uri="{FF2B5EF4-FFF2-40B4-BE49-F238E27FC236}">
                      <a16:creationId xmlns:a16="http://schemas.microsoft.com/office/drawing/2014/main" id="{34B3F882-DB35-004B-A55C-5EF203C2EAF9}"/>
                    </a:ext>
                  </a:extLst>
                </p:cNvPr>
                <p:cNvCxnSpPr>
                  <a:stCxn id="673" idx="2"/>
                  <a:endCxn id="67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5" name="Gruppieren 664">
                <a:extLst>
                  <a:ext uri="{FF2B5EF4-FFF2-40B4-BE49-F238E27FC236}">
                    <a16:creationId xmlns:a16="http://schemas.microsoft.com/office/drawing/2014/main" id="{E0FC7B82-12B8-384F-8E28-9E592750580F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70" name="Oval 669">
                  <a:extLst>
                    <a:ext uri="{FF2B5EF4-FFF2-40B4-BE49-F238E27FC236}">
                      <a16:creationId xmlns:a16="http://schemas.microsoft.com/office/drawing/2014/main" id="{C845F144-F72B-0D4D-9364-DF44AC475374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71" name="Gerade Verbindung 670">
                  <a:extLst>
                    <a:ext uri="{FF2B5EF4-FFF2-40B4-BE49-F238E27FC236}">
                      <a16:creationId xmlns:a16="http://schemas.microsoft.com/office/drawing/2014/main" id="{ECD0B9B7-3A54-E147-A8A9-8A64F39345CD}"/>
                    </a:ext>
                  </a:extLst>
                </p:cNvPr>
                <p:cNvCxnSpPr>
                  <a:endCxn id="67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2" name="Gerade Verbindung 671">
                  <a:extLst>
                    <a:ext uri="{FF2B5EF4-FFF2-40B4-BE49-F238E27FC236}">
                      <a16:creationId xmlns:a16="http://schemas.microsoft.com/office/drawing/2014/main" id="{FDA37830-78C9-6D45-89A4-6C97128C8237}"/>
                    </a:ext>
                  </a:extLst>
                </p:cNvPr>
                <p:cNvCxnSpPr>
                  <a:stCxn id="670" idx="2"/>
                  <a:endCxn id="67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6" name="Gruppieren 665">
                <a:extLst>
                  <a:ext uri="{FF2B5EF4-FFF2-40B4-BE49-F238E27FC236}">
                    <a16:creationId xmlns:a16="http://schemas.microsoft.com/office/drawing/2014/main" id="{1A3ACDCE-68BA-0644-8B2D-1197F201730D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67" name="Oval 666">
                  <a:extLst>
                    <a:ext uri="{FF2B5EF4-FFF2-40B4-BE49-F238E27FC236}">
                      <a16:creationId xmlns:a16="http://schemas.microsoft.com/office/drawing/2014/main" id="{9C1517FA-AC8C-654F-A443-6CBC4450031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68" name="Gerade Verbindung 667">
                  <a:extLst>
                    <a:ext uri="{FF2B5EF4-FFF2-40B4-BE49-F238E27FC236}">
                      <a16:creationId xmlns:a16="http://schemas.microsoft.com/office/drawing/2014/main" id="{718FB6FF-085C-C246-BCD4-01F6ED77BA97}"/>
                    </a:ext>
                  </a:extLst>
                </p:cNvPr>
                <p:cNvCxnSpPr>
                  <a:endCxn id="66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9" name="Gerade Verbindung 668">
                  <a:extLst>
                    <a:ext uri="{FF2B5EF4-FFF2-40B4-BE49-F238E27FC236}">
                      <a16:creationId xmlns:a16="http://schemas.microsoft.com/office/drawing/2014/main" id="{473179AA-835C-E147-AEBA-9270B20DC6B3}"/>
                    </a:ext>
                  </a:extLst>
                </p:cNvPr>
                <p:cNvCxnSpPr>
                  <a:stCxn id="667" idx="2"/>
                  <a:endCxn id="66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28B99F6D-A095-B247-831E-109BACD94307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652" name="Gruppieren 651">
                <a:extLst>
                  <a:ext uri="{FF2B5EF4-FFF2-40B4-BE49-F238E27FC236}">
                    <a16:creationId xmlns:a16="http://schemas.microsoft.com/office/drawing/2014/main" id="{937CF279-46C8-C648-843B-8B640F0A73FB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61" name="Oval 660">
                  <a:extLst>
                    <a:ext uri="{FF2B5EF4-FFF2-40B4-BE49-F238E27FC236}">
                      <a16:creationId xmlns:a16="http://schemas.microsoft.com/office/drawing/2014/main" id="{070F4A32-EC46-AC45-9558-084B350124D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62" name="Gerade Verbindung 661">
                  <a:extLst>
                    <a:ext uri="{FF2B5EF4-FFF2-40B4-BE49-F238E27FC236}">
                      <a16:creationId xmlns:a16="http://schemas.microsoft.com/office/drawing/2014/main" id="{108ED5B5-F576-344C-9AA4-1B028261515B}"/>
                    </a:ext>
                  </a:extLst>
                </p:cNvPr>
                <p:cNvCxnSpPr>
                  <a:endCxn id="66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3" name="Gerade Verbindung 662">
                  <a:extLst>
                    <a:ext uri="{FF2B5EF4-FFF2-40B4-BE49-F238E27FC236}">
                      <a16:creationId xmlns:a16="http://schemas.microsoft.com/office/drawing/2014/main" id="{00867AA4-BE62-2B4F-84DD-41C7B886DC85}"/>
                    </a:ext>
                  </a:extLst>
                </p:cNvPr>
                <p:cNvCxnSpPr>
                  <a:stCxn id="661" idx="2"/>
                  <a:endCxn id="66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3" name="Gruppieren 652">
                <a:extLst>
                  <a:ext uri="{FF2B5EF4-FFF2-40B4-BE49-F238E27FC236}">
                    <a16:creationId xmlns:a16="http://schemas.microsoft.com/office/drawing/2014/main" id="{7EEF0898-CE35-B54F-BD1D-2D53DE79D00F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58" name="Oval 657">
                  <a:extLst>
                    <a:ext uri="{FF2B5EF4-FFF2-40B4-BE49-F238E27FC236}">
                      <a16:creationId xmlns:a16="http://schemas.microsoft.com/office/drawing/2014/main" id="{6B868EC2-F484-474A-80CC-34E0CF5566B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59" name="Gerade Verbindung 658">
                  <a:extLst>
                    <a:ext uri="{FF2B5EF4-FFF2-40B4-BE49-F238E27FC236}">
                      <a16:creationId xmlns:a16="http://schemas.microsoft.com/office/drawing/2014/main" id="{6055A528-FC27-E741-9CE6-57E55C61CD22}"/>
                    </a:ext>
                  </a:extLst>
                </p:cNvPr>
                <p:cNvCxnSpPr>
                  <a:endCxn id="65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0" name="Gerade Verbindung 659">
                  <a:extLst>
                    <a:ext uri="{FF2B5EF4-FFF2-40B4-BE49-F238E27FC236}">
                      <a16:creationId xmlns:a16="http://schemas.microsoft.com/office/drawing/2014/main" id="{9611A038-731C-3E49-A5E4-A359C71801E0}"/>
                    </a:ext>
                  </a:extLst>
                </p:cNvPr>
                <p:cNvCxnSpPr>
                  <a:stCxn id="658" idx="2"/>
                  <a:endCxn id="65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4" name="Gruppieren 653">
                <a:extLst>
                  <a:ext uri="{FF2B5EF4-FFF2-40B4-BE49-F238E27FC236}">
                    <a16:creationId xmlns:a16="http://schemas.microsoft.com/office/drawing/2014/main" id="{16AB0BCB-D049-094D-96DC-E652D928FD71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55" name="Oval 654">
                  <a:extLst>
                    <a:ext uri="{FF2B5EF4-FFF2-40B4-BE49-F238E27FC236}">
                      <a16:creationId xmlns:a16="http://schemas.microsoft.com/office/drawing/2014/main" id="{82B8682F-F91D-6E44-85D1-008F0190E1E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56" name="Gerade Verbindung 655">
                  <a:extLst>
                    <a:ext uri="{FF2B5EF4-FFF2-40B4-BE49-F238E27FC236}">
                      <a16:creationId xmlns:a16="http://schemas.microsoft.com/office/drawing/2014/main" id="{5832DE8C-59A9-BF4E-9D18-DF32E46D11B9}"/>
                    </a:ext>
                  </a:extLst>
                </p:cNvPr>
                <p:cNvCxnSpPr>
                  <a:endCxn id="65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7" name="Gerade Verbindung 656">
                  <a:extLst>
                    <a:ext uri="{FF2B5EF4-FFF2-40B4-BE49-F238E27FC236}">
                      <a16:creationId xmlns:a16="http://schemas.microsoft.com/office/drawing/2014/main" id="{A5080B09-BED5-A741-B11F-00CA70D215B7}"/>
                    </a:ext>
                  </a:extLst>
                </p:cNvPr>
                <p:cNvCxnSpPr>
                  <a:stCxn id="655" idx="2"/>
                  <a:endCxn id="65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79" name="Textfeld 378">
            <a:extLst>
              <a:ext uri="{FF2B5EF4-FFF2-40B4-BE49-F238E27FC236}">
                <a16:creationId xmlns:a16="http://schemas.microsoft.com/office/drawing/2014/main" id="{0E598C57-1E6E-A846-A265-1AFFCEDF5365}"/>
              </a:ext>
            </a:extLst>
          </p:cNvPr>
          <p:cNvSpPr txBox="1"/>
          <p:nvPr/>
        </p:nvSpPr>
        <p:spPr>
          <a:xfrm>
            <a:off x="3812328" y="4281725"/>
            <a:ext cx="123694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Gesamtzeit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3EEE8DE-A597-9C45-9A2E-637AF66D5CE6}"/>
              </a:ext>
            </a:extLst>
          </p:cNvPr>
          <p:cNvGrpSpPr/>
          <p:nvPr/>
        </p:nvGrpSpPr>
        <p:grpSpPr>
          <a:xfrm>
            <a:off x="5186563" y="4047717"/>
            <a:ext cx="821784" cy="842941"/>
            <a:chOff x="6808462" y="4063731"/>
            <a:chExt cx="821784" cy="842941"/>
          </a:xfrm>
        </p:grpSpPr>
        <p:grpSp>
          <p:nvGrpSpPr>
            <p:cNvPr id="689" name="Gruppieren 688">
              <a:extLst>
                <a:ext uri="{FF2B5EF4-FFF2-40B4-BE49-F238E27FC236}">
                  <a16:creationId xmlns:a16="http://schemas.microsoft.com/office/drawing/2014/main" id="{1D09DB23-8807-B742-9752-836690FCA097}"/>
                </a:ext>
              </a:extLst>
            </p:cNvPr>
            <p:cNvGrpSpPr/>
            <p:nvPr/>
          </p:nvGrpSpPr>
          <p:grpSpPr>
            <a:xfrm>
              <a:off x="6854531" y="4130917"/>
              <a:ext cx="212041" cy="718961"/>
              <a:chOff x="4663862" y="3954178"/>
              <a:chExt cx="290087" cy="983591"/>
            </a:xfrm>
          </p:grpSpPr>
          <p:grpSp>
            <p:nvGrpSpPr>
              <p:cNvPr id="716" name="Gruppieren 715">
                <a:extLst>
                  <a:ext uri="{FF2B5EF4-FFF2-40B4-BE49-F238E27FC236}">
                    <a16:creationId xmlns:a16="http://schemas.microsoft.com/office/drawing/2014/main" id="{DF08B0C7-5604-D445-9D5A-09F70DEA3A70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725" name="Oval 724">
                  <a:extLst>
                    <a:ext uri="{FF2B5EF4-FFF2-40B4-BE49-F238E27FC236}">
                      <a16:creationId xmlns:a16="http://schemas.microsoft.com/office/drawing/2014/main" id="{6B9773E4-BC6B-9243-855E-E4E9185E0C2F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26" name="Gerade Verbindung 725">
                  <a:extLst>
                    <a:ext uri="{FF2B5EF4-FFF2-40B4-BE49-F238E27FC236}">
                      <a16:creationId xmlns:a16="http://schemas.microsoft.com/office/drawing/2014/main" id="{977DF4D3-563C-6D45-81B1-B875844442D7}"/>
                    </a:ext>
                  </a:extLst>
                </p:cNvPr>
                <p:cNvCxnSpPr>
                  <a:endCxn id="72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7" name="Gerade Verbindung 726">
                  <a:extLst>
                    <a:ext uri="{FF2B5EF4-FFF2-40B4-BE49-F238E27FC236}">
                      <a16:creationId xmlns:a16="http://schemas.microsoft.com/office/drawing/2014/main" id="{91A4374F-421A-F74C-8ED6-CD28C57FD6F8}"/>
                    </a:ext>
                  </a:extLst>
                </p:cNvPr>
                <p:cNvCxnSpPr>
                  <a:stCxn id="725" idx="2"/>
                  <a:endCxn id="72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7" name="Gruppieren 716">
                <a:extLst>
                  <a:ext uri="{FF2B5EF4-FFF2-40B4-BE49-F238E27FC236}">
                    <a16:creationId xmlns:a16="http://schemas.microsoft.com/office/drawing/2014/main" id="{68CE2DDD-0D8E-3D43-88F5-96E414DC56D5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722" name="Oval 721">
                  <a:extLst>
                    <a:ext uri="{FF2B5EF4-FFF2-40B4-BE49-F238E27FC236}">
                      <a16:creationId xmlns:a16="http://schemas.microsoft.com/office/drawing/2014/main" id="{34515B8E-83B4-3148-8AB1-008D0699D201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23" name="Gerade Verbindung 722">
                  <a:extLst>
                    <a:ext uri="{FF2B5EF4-FFF2-40B4-BE49-F238E27FC236}">
                      <a16:creationId xmlns:a16="http://schemas.microsoft.com/office/drawing/2014/main" id="{49DE5808-D2BE-8444-9038-E73BAB1ABBE7}"/>
                    </a:ext>
                  </a:extLst>
                </p:cNvPr>
                <p:cNvCxnSpPr>
                  <a:endCxn id="72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4" name="Gerade Verbindung 723">
                  <a:extLst>
                    <a:ext uri="{FF2B5EF4-FFF2-40B4-BE49-F238E27FC236}">
                      <a16:creationId xmlns:a16="http://schemas.microsoft.com/office/drawing/2014/main" id="{99EF6197-A40F-AD43-AB67-AD26E43F2222}"/>
                    </a:ext>
                  </a:extLst>
                </p:cNvPr>
                <p:cNvCxnSpPr>
                  <a:stCxn id="722" idx="2"/>
                  <a:endCxn id="72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8" name="Gruppieren 717">
                <a:extLst>
                  <a:ext uri="{FF2B5EF4-FFF2-40B4-BE49-F238E27FC236}">
                    <a16:creationId xmlns:a16="http://schemas.microsoft.com/office/drawing/2014/main" id="{C8A04241-24B4-C644-A1C7-9F536D8A0BC8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719" name="Oval 718">
                  <a:extLst>
                    <a:ext uri="{FF2B5EF4-FFF2-40B4-BE49-F238E27FC236}">
                      <a16:creationId xmlns:a16="http://schemas.microsoft.com/office/drawing/2014/main" id="{4D83721C-7A47-5642-9597-66B56C90FAE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20" name="Gerade Verbindung 719">
                  <a:extLst>
                    <a:ext uri="{FF2B5EF4-FFF2-40B4-BE49-F238E27FC236}">
                      <a16:creationId xmlns:a16="http://schemas.microsoft.com/office/drawing/2014/main" id="{5D83A570-C07E-064D-91B0-03DFF5EA5175}"/>
                    </a:ext>
                  </a:extLst>
                </p:cNvPr>
                <p:cNvCxnSpPr>
                  <a:endCxn id="71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1" name="Gerade Verbindung 720">
                  <a:extLst>
                    <a:ext uri="{FF2B5EF4-FFF2-40B4-BE49-F238E27FC236}">
                      <a16:creationId xmlns:a16="http://schemas.microsoft.com/office/drawing/2014/main" id="{253FD46C-72E1-B14A-945A-F2656AF8311B}"/>
                    </a:ext>
                  </a:extLst>
                </p:cNvPr>
                <p:cNvCxnSpPr>
                  <a:stCxn id="719" idx="2"/>
                  <a:endCxn id="71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" name="Abgerundetes Rechteck 9">
              <a:extLst>
                <a:ext uri="{FF2B5EF4-FFF2-40B4-BE49-F238E27FC236}">
                  <a16:creationId xmlns:a16="http://schemas.microsoft.com/office/drawing/2014/main" id="{AE050ABF-77E1-AE43-9DCB-C27E35050FCC}"/>
                </a:ext>
              </a:extLst>
            </p:cNvPr>
            <p:cNvSpPr/>
            <p:nvPr/>
          </p:nvSpPr>
          <p:spPr>
            <a:xfrm>
              <a:off x="6808462" y="4063731"/>
              <a:ext cx="821784" cy="84294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729" name="Gruppieren 728">
              <a:extLst>
                <a:ext uri="{FF2B5EF4-FFF2-40B4-BE49-F238E27FC236}">
                  <a16:creationId xmlns:a16="http://schemas.microsoft.com/office/drawing/2014/main" id="{2CD56AFF-0AE2-094B-8F2C-36765C632015}"/>
                </a:ext>
              </a:extLst>
            </p:cNvPr>
            <p:cNvGrpSpPr/>
            <p:nvPr/>
          </p:nvGrpSpPr>
          <p:grpSpPr>
            <a:xfrm>
              <a:off x="7101151" y="4128245"/>
              <a:ext cx="212041" cy="718961"/>
              <a:chOff x="4663862" y="3954178"/>
              <a:chExt cx="290087" cy="983591"/>
            </a:xfrm>
          </p:grpSpPr>
          <p:grpSp>
            <p:nvGrpSpPr>
              <p:cNvPr id="730" name="Gruppieren 729">
                <a:extLst>
                  <a:ext uri="{FF2B5EF4-FFF2-40B4-BE49-F238E27FC236}">
                    <a16:creationId xmlns:a16="http://schemas.microsoft.com/office/drawing/2014/main" id="{1A234DE9-DD02-EC4C-B956-89A790BBC72F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739" name="Oval 738">
                  <a:extLst>
                    <a:ext uri="{FF2B5EF4-FFF2-40B4-BE49-F238E27FC236}">
                      <a16:creationId xmlns:a16="http://schemas.microsoft.com/office/drawing/2014/main" id="{EA7DDBED-517B-9F43-ABEC-CC7819798F39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40" name="Gerade Verbindung 739">
                  <a:extLst>
                    <a:ext uri="{FF2B5EF4-FFF2-40B4-BE49-F238E27FC236}">
                      <a16:creationId xmlns:a16="http://schemas.microsoft.com/office/drawing/2014/main" id="{9B002A95-4027-4044-8DC8-689C9FEBBCC6}"/>
                    </a:ext>
                  </a:extLst>
                </p:cNvPr>
                <p:cNvCxnSpPr>
                  <a:endCxn id="73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Gerade Verbindung 740">
                  <a:extLst>
                    <a:ext uri="{FF2B5EF4-FFF2-40B4-BE49-F238E27FC236}">
                      <a16:creationId xmlns:a16="http://schemas.microsoft.com/office/drawing/2014/main" id="{6239857C-22D9-F44C-8F41-2EB7ABD67793}"/>
                    </a:ext>
                  </a:extLst>
                </p:cNvPr>
                <p:cNvCxnSpPr>
                  <a:stCxn id="739" idx="2"/>
                  <a:endCxn id="73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1" name="Gruppieren 730">
                <a:extLst>
                  <a:ext uri="{FF2B5EF4-FFF2-40B4-BE49-F238E27FC236}">
                    <a16:creationId xmlns:a16="http://schemas.microsoft.com/office/drawing/2014/main" id="{0786F1E0-8CB3-2345-B8DE-A1097F5600C6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736" name="Oval 735">
                  <a:extLst>
                    <a:ext uri="{FF2B5EF4-FFF2-40B4-BE49-F238E27FC236}">
                      <a16:creationId xmlns:a16="http://schemas.microsoft.com/office/drawing/2014/main" id="{7DAC3BF8-A20A-464C-B617-A3229CCE103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37" name="Gerade Verbindung 736">
                  <a:extLst>
                    <a:ext uri="{FF2B5EF4-FFF2-40B4-BE49-F238E27FC236}">
                      <a16:creationId xmlns:a16="http://schemas.microsoft.com/office/drawing/2014/main" id="{226A830A-F7F8-2946-B82F-72D59A1D8F15}"/>
                    </a:ext>
                  </a:extLst>
                </p:cNvPr>
                <p:cNvCxnSpPr>
                  <a:endCxn id="73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Gerade Verbindung 737">
                  <a:extLst>
                    <a:ext uri="{FF2B5EF4-FFF2-40B4-BE49-F238E27FC236}">
                      <a16:creationId xmlns:a16="http://schemas.microsoft.com/office/drawing/2014/main" id="{739E74E5-717B-814F-ADDC-4D4AE9C1EB05}"/>
                    </a:ext>
                  </a:extLst>
                </p:cNvPr>
                <p:cNvCxnSpPr>
                  <a:stCxn id="736" idx="2"/>
                  <a:endCxn id="73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2" name="Gruppieren 731">
                <a:extLst>
                  <a:ext uri="{FF2B5EF4-FFF2-40B4-BE49-F238E27FC236}">
                    <a16:creationId xmlns:a16="http://schemas.microsoft.com/office/drawing/2014/main" id="{80D827D4-3694-0249-90AD-317C36717E81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733" name="Oval 732">
                  <a:extLst>
                    <a:ext uri="{FF2B5EF4-FFF2-40B4-BE49-F238E27FC236}">
                      <a16:creationId xmlns:a16="http://schemas.microsoft.com/office/drawing/2014/main" id="{7732A369-79DE-624E-9EE3-D0AEBD4C77D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34" name="Gerade Verbindung 733">
                  <a:extLst>
                    <a:ext uri="{FF2B5EF4-FFF2-40B4-BE49-F238E27FC236}">
                      <a16:creationId xmlns:a16="http://schemas.microsoft.com/office/drawing/2014/main" id="{C02BA156-8D22-4542-9B55-855557BAC6AC}"/>
                    </a:ext>
                  </a:extLst>
                </p:cNvPr>
                <p:cNvCxnSpPr>
                  <a:endCxn id="73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5" name="Gerade Verbindung 734">
                  <a:extLst>
                    <a:ext uri="{FF2B5EF4-FFF2-40B4-BE49-F238E27FC236}">
                      <a16:creationId xmlns:a16="http://schemas.microsoft.com/office/drawing/2014/main" id="{9CEED4EE-FDA0-C542-89B3-4486D23AE9CC}"/>
                    </a:ext>
                  </a:extLst>
                </p:cNvPr>
                <p:cNvCxnSpPr>
                  <a:stCxn id="733" idx="2"/>
                  <a:endCxn id="73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42" name="Gruppieren 741">
              <a:extLst>
                <a:ext uri="{FF2B5EF4-FFF2-40B4-BE49-F238E27FC236}">
                  <a16:creationId xmlns:a16="http://schemas.microsoft.com/office/drawing/2014/main" id="{6BECA409-DB84-0943-9D9E-3AA8F9ABFFC1}"/>
                </a:ext>
              </a:extLst>
            </p:cNvPr>
            <p:cNvGrpSpPr/>
            <p:nvPr/>
          </p:nvGrpSpPr>
          <p:grpSpPr>
            <a:xfrm>
              <a:off x="7347771" y="4125573"/>
              <a:ext cx="212041" cy="718961"/>
              <a:chOff x="4663862" y="3954178"/>
              <a:chExt cx="290087" cy="983591"/>
            </a:xfrm>
          </p:grpSpPr>
          <p:grpSp>
            <p:nvGrpSpPr>
              <p:cNvPr id="743" name="Gruppieren 742">
                <a:extLst>
                  <a:ext uri="{FF2B5EF4-FFF2-40B4-BE49-F238E27FC236}">
                    <a16:creationId xmlns:a16="http://schemas.microsoft.com/office/drawing/2014/main" id="{37DD7024-AB97-EA47-834E-60F939263A64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752" name="Oval 751">
                  <a:extLst>
                    <a:ext uri="{FF2B5EF4-FFF2-40B4-BE49-F238E27FC236}">
                      <a16:creationId xmlns:a16="http://schemas.microsoft.com/office/drawing/2014/main" id="{4A636A74-9919-A744-8397-AD9F9E149A4C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53" name="Gerade Verbindung 752">
                  <a:extLst>
                    <a:ext uri="{FF2B5EF4-FFF2-40B4-BE49-F238E27FC236}">
                      <a16:creationId xmlns:a16="http://schemas.microsoft.com/office/drawing/2014/main" id="{B9E99962-FD49-214C-86A7-C176D5442B43}"/>
                    </a:ext>
                  </a:extLst>
                </p:cNvPr>
                <p:cNvCxnSpPr>
                  <a:endCxn id="75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Gerade Verbindung 753">
                  <a:extLst>
                    <a:ext uri="{FF2B5EF4-FFF2-40B4-BE49-F238E27FC236}">
                      <a16:creationId xmlns:a16="http://schemas.microsoft.com/office/drawing/2014/main" id="{C42236C4-D83A-904A-80A4-7880F59A3037}"/>
                    </a:ext>
                  </a:extLst>
                </p:cNvPr>
                <p:cNvCxnSpPr>
                  <a:stCxn id="752" idx="2"/>
                  <a:endCxn id="75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4" name="Gruppieren 743">
                <a:extLst>
                  <a:ext uri="{FF2B5EF4-FFF2-40B4-BE49-F238E27FC236}">
                    <a16:creationId xmlns:a16="http://schemas.microsoft.com/office/drawing/2014/main" id="{5D81BFC6-8ABD-E248-97BF-DA3742D73F63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749" name="Oval 748">
                  <a:extLst>
                    <a:ext uri="{FF2B5EF4-FFF2-40B4-BE49-F238E27FC236}">
                      <a16:creationId xmlns:a16="http://schemas.microsoft.com/office/drawing/2014/main" id="{B918ABCB-9DE6-7842-BAD0-EF1E45834C3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50" name="Gerade Verbindung 749">
                  <a:extLst>
                    <a:ext uri="{FF2B5EF4-FFF2-40B4-BE49-F238E27FC236}">
                      <a16:creationId xmlns:a16="http://schemas.microsoft.com/office/drawing/2014/main" id="{8FBA8A2A-9CC2-1849-9486-25F74C578A9F}"/>
                    </a:ext>
                  </a:extLst>
                </p:cNvPr>
                <p:cNvCxnSpPr>
                  <a:endCxn id="74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Gerade Verbindung 750">
                  <a:extLst>
                    <a:ext uri="{FF2B5EF4-FFF2-40B4-BE49-F238E27FC236}">
                      <a16:creationId xmlns:a16="http://schemas.microsoft.com/office/drawing/2014/main" id="{D06BF625-140E-1247-B07E-17F973DFEBA6}"/>
                    </a:ext>
                  </a:extLst>
                </p:cNvPr>
                <p:cNvCxnSpPr>
                  <a:stCxn id="749" idx="2"/>
                  <a:endCxn id="74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5" name="Gruppieren 744">
                <a:extLst>
                  <a:ext uri="{FF2B5EF4-FFF2-40B4-BE49-F238E27FC236}">
                    <a16:creationId xmlns:a16="http://schemas.microsoft.com/office/drawing/2014/main" id="{8275B4A7-04A8-1244-A436-292BB810B259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746" name="Oval 745">
                  <a:extLst>
                    <a:ext uri="{FF2B5EF4-FFF2-40B4-BE49-F238E27FC236}">
                      <a16:creationId xmlns:a16="http://schemas.microsoft.com/office/drawing/2014/main" id="{73482B0B-E41D-F84F-BA09-2FBC63AEAA1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47" name="Gerade Verbindung 746">
                  <a:extLst>
                    <a:ext uri="{FF2B5EF4-FFF2-40B4-BE49-F238E27FC236}">
                      <a16:creationId xmlns:a16="http://schemas.microsoft.com/office/drawing/2014/main" id="{DF2C0E4B-15BC-2546-BBE2-4C155A0A860A}"/>
                    </a:ext>
                  </a:extLst>
                </p:cNvPr>
                <p:cNvCxnSpPr>
                  <a:endCxn id="74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Gerade Verbindung 747">
                  <a:extLst>
                    <a:ext uri="{FF2B5EF4-FFF2-40B4-BE49-F238E27FC236}">
                      <a16:creationId xmlns:a16="http://schemas.microsoft.com/office/drawing/2014/main" id="{17F6E27B-5D1C-5D4D-BE2B-E97C3AD0E39A}"/>
                    </a:ext>
                  </a:extLst>
                </p:cNvPr>
                <p:cNvCxnSpPr>
                  <a:stCxn id="746" idx="2"/>
                  <a:endCxn id="74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88" name="Rechteck 687">
            <a:extLst>
              <a:ext uri="{FF2B5EF4-FFF2-40B4-BE49-F238E27FC236}">
                <a16:creationId xmlns:a16="http://schemas.microsoft.com/office/drawing/2014/main" id="{FF05C460-6B66-7D4A-A06C-7E75B16773C6}"/>
              </a:ext>
            </a:extLst>
          </p:cNvPr>
          <p:cNvSpPr/>
          <p:nvPr/>
        </p:nvSpPr>
        <p:spPr>
          <a:xfrm>
            <a:off x="6463763" y="4167240"/>
            <a:ext cx="3107839" cy="5936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90" name="Abgerundetes Rechteck 689">
            <a:extLst>
              <a:ext uri="{FF2B5EF4-FFF2-40B4-BE49-F238E27FC236}">
                <a16:creationId xmlns:a16="http://schemas.microsoft.com/office/drawing/2014/main" id="{3D9A0877-5730-5A42-A416-AD9C7D71CE44}"/>
              </a:ext>
            </a:extLst>
          </p:cNvPr>
          <p:cNvSpPr/>
          <p:nvPr/>
        </p:nvSpPr>
        <p:spPr>
          <a:xfrm>
            <a:off x="6598376" y="4245518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1" name="Textfeld 690">
            <a:extLst>
              <a:ext uri="{FF2B5EF4-FFF2-40B4-BE49-F238E27FC236}">
                <a16:creationId xmlns:a16="http://schemas.microsoft.com/office/drawing/2014/main" id="{ADA023D9-A3AE-444B-ACDB-04382D2D3C9A}"/>
              </a:ext>
            </a:extLst>
          </p:cNvPr>
          <p:cNvSpPr txBox="1"/>
          <p:nvPr/>
        </p:nvSpPr>
        <p:spPr>
          <a:xfrm>
            <a:off x="7175699" y="4332443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Stunden und</a:t>
            </a:r>
          </a:p>
        </p:txBody>
      </p:sp>
      <p:sp>
        <p:nvSpPr>
          <p:cNvPr id="692" name="Abgerundetes Rechteck 691">
            <a:extLst>
              <a:ext uri="{FF2B5EF4-FFF2-40B4-BE49-F238E27FC236}">
                <a16:creationId xmlns:a16="http://schemas.microsoft.com/office/drawing/2014/main" id="{4B015056-E3EC-884F-8385-3C03769DB802}"/>
              </a:ext>
            </a:extLst>
          </p:cNvPr>
          <p:cNvSpPr/>
          <p:nvPr/>
        </p:nvSpPr>
        <p:spPr>
          <a:xfrm>
            <a:off x="8229346" y="4261751"/>
            <a:ext cx="627641" cy="440644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3" name="Textfeld 692">
            <a:extLst>
              <a:ext uri="{FF2B5EF4-FFF2-40B4-BE49-F238E27FC236}">
                <a16:creationId xmlns:a16="http://schemas.microsoft.com/office/drawing/2014/main" id="{38ADADF9-78F2-4C46-AA42-30744161AD26}"/>
              </a:ext>
            </a:extLst>
          </p:cNvPr>
          <p:cNvSpPr txBox="1"/>
          <p:nvPr/>
        </p:nvSpPr>
        <p:spPr>
          <a:xfrm>
            <a:off x="8814863" y="4332443"/>
            <a:ext cx="81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</a:t>
            </a:r>
          </a:p>
        </p:txBody>
      </p:sp>
      <p:sp>
        <p:nvSpPr>
          <p:cNvPr id="694" name="Textfeld 693">
            <a:extLst>
              <a:ext uri="{FF2B5EF4-FFF2-40B4-BE49-F238E27FC236}">
                <a16:creationId xmlns:a16="http://schemas.microsoft.com/office/drawing/2014/main" id="{C6B24EFC-3A13-AA4C-8C40-D0148EC40B8C}"/>
              </a:ext>
            </a:extLst>
          </p:cNvPr>
          <p:cNvSpPr txBox="1"/>
          <p:nvPr/>
        </p:nvSpPr>
        <p:spPr>
          <a:xfrm>
            <a:off x="6053954" y="421080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=</a:t>
            </a:r>
          </a:p>
        </p:txBody>
      </p:sp>
      <p:sp>
        <p:nvSpPr>
          <p:cNvPr id="696" name="Textfeld 19">
            <a:extLst>
              <a:ext uri="{FF2B5EF4-FFF2-40B4-BE49-F238E27FC236}">
                <a16:creationId xmlns:a16="http://schemas.microsoft.com/office/drawing/2014/main" id="{502B38C7-214C-4B11-B828-1F3A74923C59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5CFCC9-1FE9-45BE-B1AD-EBF77BE3A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4</a:t>
            </a:fld>
            <a:endParaRPr lang="de-DE"/>
          </a:p>
        </p:txBody>
      </p:sp>
      <p:sp>
        <p:nvSpPr>
          <p:cNvPr id="697" name="Textfeld 696">
            <a:extLst>
              <a:ext uri="{FF2B5EF4-FFF2-40B4-BE49-F238E27FC236}">
                <a16:creationId xmlns:a16="http://schemas.microsoft.com/office/drawing/2014/main" id="{149A2F04-6B12-4BD5-BF3D-FF23F66558E9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863771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BBCAB41-6D74-F14A-98DA-1ABD82393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364052"/>
              </p:ext>
            </p:extLst>
          </p:nvPr>
        </p:nvGraphicFramePr>
        <p:xfrm>
          <a:off x="320447" y="399300"/>
          <a:ext cx="9272584" cy="3393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4669">
                  <a:extLst>
                    <a:ext uri="{9D8B030D-6E8A-4147-A177-3AD203B41FA5}">
                      <a16:colId xmlns:a16="http://schemas.microsoft.com/office/drawing/2014/main" val="1452059131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1679285998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50386307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3357611554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821790889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4027687543"/>
                    </a:ext>
                  </a:extLst>
                </a:gridCol>
              </a:tblGrid>
              <a:tr h="431450">
                <a:tc gridSpan="2">
                  <a:txBody>
                    <a:bodyPr/>
                    <a:lstStyle/>
                    <a:p>
                      <a:pPr algn="l"/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Mittwoch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1325"/>
                  </a:ext>
                </a:extLst>
              </a:tr>
              <a:tr h="386767"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morgens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vormittags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abends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nachts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92636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Medien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181447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Wie?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02704"/>
                  </a:ext>
                </a:extLst>
              </a:tr>
              <a:tr h="1197057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55451"/>
                  </a:ext>
                </a:extLst>
              </a:tr>
            </a:tbl>
          </a:graphicData>
        </a:graphic>
      </p:graphicFrame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E16CC4B2-9908-1E45-A0DA-61A6BC678550}"/>
              </a:ext>
            </a:extLst>
          </p:cNvPr>
          <p:cNvGrpSpPr/>
          <p:nvPr/>
        </p:nvGrpSpPr>
        <p:grpSpPr>
          <a:xfrm>
            <a:off x="1174244" y="1346957"/>
            <a:ext cx="8314298" cy="410203"/>
            <a:chOff x="1255324" y="2452268"/>
            <a:chExt cx="8314298" cy="410203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41BBFCF-D7F7-4C4F-B04E-D530B720ECDF}"/>
                </a:ext>
              </a:extLst>
            </p:cNvPr>
            <p:cNvGrpSpPr/>
            <p:nvPr/>
          </p:nvGrpSpPr>
          <p:grpSpPr>
            <a:xfrm>
              <a:off x="1255324" y="2452270"/>
              <a:ext cx="1482644" cy="410201"/>
              <a:chOff x="1388058" y="2599748"/>
              <a:chExt cx="1482644" cy="41020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4FCEB40-6E45-B94D-873C-3AE49920069F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13E6ED8-CBA8-054B-8A9A-21B2DBA01583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7850AB-BF7F-6C4E-9E9D-7D2FDEFC9233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40" name="Gruppieren 239">
              <a:extLst>
                <a:ext uri="{FF2B5EF4-FFF2-40B4-BE49-F238E27FC236}">
                  <a16:creationId xmlns:a16="http://schemas.microsoft.com/office/drawing/2014/main" id="{327DA196-89B1-544B-85F7-83F63468273C}"/>
                </a:ext>
              </a:extLst>
            </p:cNvPr>
            <p:cNvGrpSpPr/>
            <p:nvPr/>
          </p:nvGrpSpPr>
          <p:grpSpPr>
            <a:xfrm>
              <a:off x="2963237" y="2452270"/>
              <a:ext cx="1482644" cy="410201"/>
              <a:chOff x="1388058" y="2599748"/>
              <a:chExt cx="1482644" cy="410201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00D20644-3A94-6941-A146-DA64AFC78587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4054231F-8770-8744-8DB3-D2224530297E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F34BD66B-93B0-B147-AA5C-DC1348C2CF02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52" name="Gruppieren 251">
              <a:extLst>
                <a:ext uri="{FF2B5EF4-FFF2-40B4-BE49-F238E27FC236}">
                  <a16:creationId xmlns:a16="http://schemas.microsoft.com/office/drawing/2014/main" id="{B990F329-2699-0740-8623-F07569744914}"/>
                </a:ext>
              </a:extLst>
            </p:cNvPr>
            <p:cNvGrpSpPr/>
            <p:nvPr/>
          </p:nvGrpSpPr>
          <p:grpSpPr>
            <a:xfrm>
              <a:off x="4671151" y="2452270"/>
              <a:ext cx="1482644" cy="410201"/>
              <a:chOff x="1388058" y="2599748"/>
              <a:chExt cx="1482644" cy="410201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9487B219-99F1-1F48-A536-5969A5F205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C333EC97-5825-394B-9434-B7510688233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22E25CBE-AABB-A64F-AA41-2BDC9AF358D8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27" name="Gruppieren 326">
              <a:extLst>
                <a:ext uri="{FF2B5EF4-FFF2-40B4-BE49-F238E27FC236}">
                  <a16:creationId xmlns:a16="http://schemas.microsoft.com/office/drawing/2014/main" id="{186C28FC-DCD4-1142-883B-7FA247762E09}"/>
                </a:ext>
              </a:extLst>
            </p:cNvPr>
            <p:cNvGrpSpPr/>
            <p:nvPr/>
          </p:nvGrpSpPr>
          <p:grpSpPr>
            <a:xfrm>
              <a:off x="6379065" y="2452270"/>
              <a:ext cx="1482644" cy="410201"/>
              <a:chOff x="1388058" y="2599748"/>
              <a:chExt cx="1482644" cy="410201"/>
            </a:xfrm>
          </p:grpSpPr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A1FA162C-5348-6345-B4CE-0347D54383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B88DA2CC-6196-A940-BCD3-621668255FE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79CE52FC-CC7C-3145-9ECD-0309702DDB01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267615FE-6123-4D4C-B824-30141E4ED50B}"/>
                </a:ext>
              </a:extLst>
            </p:cNvPr>
            <p:cNvGrpSpPr/>
            <p:nvPr/>
          </p:nvGrpSpPr>
          <p:grpSpPr>
            <a:xfrm>
              <a:off x="8086978" y="2452268"/>
              <a:ext cx="1482644" cy="410201"/>
              <a:chOff x="1388058" y="2599748"/>
              <a:chExt cx="1482644" cy="410201"/>
            </a:xfrm>
          </p:grpSpPr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2F89FA7A-B609-0448-B7BA-8CBDB1A82665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DAE25313-246B-7143-A812-662BCDE7FB69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02880AD4-DC70-6849-8FA0-E76A457B0AC5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3E86969D-E9C3-A947-B4ED-548C16C57341}"/>
              </a:ext>
            </a:extLst>
          </p:cNvPr>
          <p:cNvGrpSpPr/>
          <p:nvPr/>
        </p:nvGrpSpPr>
        <p:grpSpPr>
          <a:xfrm>
            <a:off x="1174244" y="2026416"/>
            <a:ext cx="1482644" cy="410201"/>
            <a:chOff x="1388058" y="2599748"/>
            <a:chExt cx="1482644" cy="410201"/>
          </a:xfrm>
        </p:grpSpPr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308253C-789B-3A42-827E-3D5A2F01022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908CC37F-E530-1049-98EB-51D0EB656ED0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001DE360-2935-D94C-B244-5575832A15B6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2" name="Gruppieren 351">
            <a:extLst>
              <a:ext uri="{FF2B5EF4-FFF2-40B4-BE49-F238E27FC236}">
                <a16:creationId xmlns:a16="http://schemas.microsoft.com/office/drawing/2014/main" id="{99A5E887-7DBF-A44A-8CC6-5A4EF2BA7792}"/>
              </a:ext>
            </a:extLst>
          </p:cNvPr>
          <p:cNvGrpSpPr/>
          <p:nvPr/>
        </p:nvGrpSpPr>
        <p:grpSpPr>
          <a:xfrm>
            <a:off x="2882157" y="2026416"/>
            <a:ext cx="1482644" cy="410201"/>
            <a:chOff x="1388058" y="2599748"/>
            <a:chExt cx="1482644" cy="410201"/>
          </a:xfrm>
        </p:grpSpPr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7BFFD035-246B-D24F-AAAF-EE088614006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FF2F8411-8047-1748-878B-720A40CC6BD5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721745B-207C-6C40-AEF3-39E66B811FC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3" name="Gruppieren 352">
            <a:extLst>
              <a:ext uri="{FF2B5EF4-FFF2-40B4-BE49-F238E27FC236}">
                <a16:creationId xmlns:a16="http://schemas.microsoft.com/office/drawing/2014/main" id="{D62440D0-53B4-B74B-8C3E-3524BF4B0956}"/>
              </a:ext>
            </a:extLst>
          </p:cNvPr>
          <p:cNvGrpSpPr/>
          <p:nvPr/>
        </p:nvGrpSpPr>
        <p:grpSpPr>
          <a:xfrm>
            <a:off x="4590071" y="2026416"/>
            <a:ext cx="1482644" cy="410201"/>
            <a:chOff x="1388058" y="2599748"/>
            <a:chExt cx="1482644" cy="410201"/>
          </a:xfrm>
        </p:grpSpPr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C2F13B8-29C9-DD4D-974B-7C470A719F83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9E303B4C-814F-D94C-BAC7-1B52DD3D770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809138E5-E793-3C42-9CE3-DF48D4F911CE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30EA5FB9-EA2A-9A43-BF8A-49577199E534}"/>
              </a:ext>
            </a:extLst>
          </p:cNvPr>
          <p:cNvGrpSpPr/>
          <p:nvPr/>
        </p:nvGrpSpPr>
        <p:grpSpPr>
          <a:xfrm>
            <a:off x="6297985" y="2026416"/>
            <a:ext cx="1482644" cy="410201"/>
            <a:chOff x="1388058" y="2599748"/>
            <a:chExt cx="1482644" cy="41020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60921CA-5775-D34F-BE4B-8ED4DA282C95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6FEC1D8-E9D3-8C40-95FA-029AC05644E8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EBDC8486-645C-4E40-9505-65FE2D877F5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F3A30B4C-5271-6F4D-ABCC-AC76FC540BC8}"/>
              </a:ext>
            </a:extLst>
          </p:cNvPr>
          <p:cNvGrpSpPr/>
          <p:nvPr/>
        </p:nvGrpSpPr>
        <p:grpSpPr>
          <a:xfrm>
            <a:off x="8005898" y="2026414"/>
            <a:ext cx="1482644" cy="410201"/>
            <a:chOff x="1388058" y="2599748"/>
            <a:chExt cx="1482644" cy="410201"/>
          </a:xfrm>
        </p:grpSpPr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0BAE8EFB-E1F1-2448-A493-E310EA663F59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6B60A5CC-00C0-CE40-AC25-F23F7FB4EF7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6F6A9919-8473-7C46-82D9-97E6D95FCFB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cxnSp>
        <p:nvCxnSpPr>
          <p:cNvPr id="382" name="Gerade Verbindung 381">
            <a:extLst>
              <a:ext uri="{FF2B5EF4-FFF2-40B4-BE49-F238E27FC236}">
                <a16:creationId xmlns:a16="http://schemas.microsoft.com/office/drawing/2014/main" id="{E04B0683-22BC-0447-B8B1-5189ADB32E12}"/>
              </a:ext>
            </a:extLst>
          </p:cNvPr>
          <p:cNvCxnSpPr/>
          <p:nvPr/>
        </p:nvCxnSpPr>
        <p:spPr>
          <a:xfrm>
            <a:off x="320447" y="5337205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Gerade Verbindung 382">
            <a:extLst>
              <a:ext uri="{FF2B5EF4-FFF2-40B4-BE49-F238E27FC236}">
                <a16:creationId xmlns:a16="http://schemas.microsoft.com/office/drawing/2014/main" id="{4743BED2-D160-F947-B776-DAE0F5D956F8}"/>
              </a:ext>
            </a:extLst>
          </p:cNvPr>
          <p:cNvCxnSpPr/>
          <p:nvPr/>
        </p:nvCxnSpPr>
        <p:spPr>
          <a:xfrm>
            <a:off x="346239" y="6421934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Grafik 384">
            <a:extLst>
              <a:ext uri="{FF2B5EF4-FFF2-40B4-BE49-F238E27FC236}">
                <a16:creationId xmlns:a16="http://schemas.microsoft.com/office/drawing/2014/main" id="{F6531734-0877-6048-941E-1F5452B5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0" y="5505787"/>
            <a:ext cx="317604" cy="317604"/>
          </a:xfrm>
          <a:prstGeom prst="rect">
            <a:avLst/>
          </a:prstGeom>
        </p:spPr>
      </p:pic>
      <p:pic>
        <p:nvPicPr>
          <p:cNvPr id="390" name="Grafik 389">
            <a:extLst>
              <a:ext uri="{FF2B5EF4-FFF2-40B4-BE49-F238E27FC236}">
                <a16:creationId xmlns:a16="http://schemas.microsoft.com/office/drawing/2014/main" id="{3A99C37A-65E8-7E42-8E7E-E41714D0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1" y="6034766"/>
            <a:ext cx="249208" cy="249208"/>
          </a:xfrm>
          <a:prstGeom prst="rect">
            <a:avLst/>
          </a:prstGeom>
        </p:spPr>
      </p:pic>
      <p:pic>
        <p:nvPicPr>
          <p:cNvPr id="400" name="Grafik 399">
            <a:extLst>
              <a:ext uri="{FF2B5EF4-FFF2-40B4-BE49-F238E27FC236}">
                <a16:creationId xmlns:a16="http://schemas.microsoft.com/office/drawing/2014/main" id="{D7A20284-4FA0-AB41-A6E7-8D18AAA8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34" y="5959918"/>
            <a:ext cx="498005" cy="369613"/>
          </a:xfrm>
          <a:prstGeom prst="rect">
            <a:avLst/>
          </a:prstGeom>
        </p:spPr>
      </p:pic>
      <p:pic>
        <p:nvPicPr>
          <p:cNvPr id="402" name="Grafik 401">
            <a:extLst>
              <a:ext uri="{FF2B5EF4-FFF2-40B4-BE49-F238E27FC236}">
                <a16:creationId xmlns:a16="http://schemas.microsoft.com/office/drawing/2014/main" id="{CDD6E3E2-437B-3E43-8CE8-32BD7CB4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338" y="5372580"/>
            <a:ext cx="414745" cy="414745"/>
          </a:xfrm>
          <a:prstGeom prst="rect">
            <a:avLst/>
          </a:prstGeom>
        </p:spPr>
      </p:pic>
      <p:pic>
        <p:nvPicPr>
          <p:cNvPr id="404" name="Grafik 403">
            <a:extLst>
              <a:ext uri="{FF2B5EF4-FFF2-40B4-BE49-F238E27FC236}">
                <a16:creationId xmlns:a16="http://schemas.microsoft.com/office/drawing/2014/main" id="{E5B1D2C3-266B-FE43-9DE2-DAD36DC33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492" y="5462124"/>
            <a:ext cx="485148" cy="325201"/>
          </a:xfrm>
          <a:prstGeom prst="rect">
            <a:avLst/>
          </a:prstGeom>
        </p:spPr>
      </p:pic>
      <p:pic>
        <p:nvPicPr>
          <p:cNvPr id="406" name="Grafik 405">
            <a:extLst>
              <a:ext uri="{FF2B5EF4-FFF2-40B4-BE49-F238E27FC236}">
                <a16:creationId xmlns:a16="http://schemas.microsoft.com/office/drawing/2014/main" id="{76E1F805-B426-EA4A-84B7-B17937A8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589" y="5997922"/>
            <a:ext cx="288703" cy="277426"/>
          </a:xfrm>
          <a:prstGeom prst="rect">
            <a:avLst/>
          </a:prstGeom>
        </p:spPr>
      </p:pic>
      <p:pic>
        <p:nvPicPr>
          <p:cNvPr id="408" name="Grafik 407">
            <a:extLst>
              <a:ext uri="{FF2B5EF4-FFF2-40B4-BE49-F238E27FC236}">
                <a16:creationId xmlns:a16="http://schemas.microsoft.com/office/drawing/2014/main" id="{BB3039F7-72DA-9D43-BB44-75EDB8DF8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178" y="6042563"/>
            <a:ext cx="374552" cy="241411"/>
          </a:xfrm>
          <a:prstGeom prst="rect">
            <a:avLst/>
          </a:prstGeom>
        </p:spPr>
      </p:pic>
      <p:pic>
        <p:nvPicPr>
          <p:cNvPr id="410" name="Grafik 409">
            <a:extLst>
              <a:ext uri="{FF2B5EF4-FFF2-40B4-BE49-F238E27FC236}">
                <a16:creationId xmlns:a16="http://schemas.microsoft.com/office/drawing/2014/main" id="{FA89BEEB-EE91-154E-B46A-3F0CCFA05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587" y="5414409"/>
            <a:ext cx="312885" cy="4425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AE65458-1CEE-FE42-9C5B-9E7AC8F46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0807" y="5504284"/>
            <a:ext cx="162271" cy="284919"/>
          </a:xfrm>
          <a:prstGeom prst="rect">
            <a:avLst/>
          </a:prstGeom>
        </p:spPr>
      </p:pic>
      <p:sp>
        <p:nvSpPr>
          <p:cNvPr id="413" name="Textfeld 412">
            <a:extLst>
              <a:ext uri="{FF2B5EF4-FFF2-40B4-BE49-F238E27FC236}">
                <a16:creationId xmlns:a16="http://schemas.microsoft.com/office/drawing/2014/main" id="{EA9B14B8-1E28-8046-9199-7362A8866307}"/>
              </a:ext>
            </a:extLst>
          </p:cNvPr>
          <p:cNvSpPr txBox="1"/>
          <p:nvPr/>
        </p:nvSpPr>
        <p:spPr>
          <a:xfrm>
            <a:off x="610220" y="5590500"/>
            <a:ext cx="1039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B</a:t>
            </a:r>
            <a:r>
              <a:rPr lang="de-DE" sz="1000" dirty="0"/>
              <a:t>–Buch/Zeitschrift</a:t>
            </a:r>
          </a:p>
        </p:txBody>
      </p:sp>
      <p:sp>
        <p:nvSpPr>
          <p:cNvPr id="415" name="Textfeld 414">
            <a:extLst>
              <a:ext uri="{FF2B5EF4-FFF2-40B4-BE49-F238E27FC236}">
                <a16:creationId xmlns:a16="http://schemas.microsoft.com/office/drawing/2014/main" id="{637E2B09-421B-224F-870C-E9372C704120}"/>
              </a:ext>
            </a:extLst>
          </p:cNvPr>
          <p:cNvSpPr txBox="1"/>
          <p:nvPr/>
        </p:nvSpPr>
        <p:spPr>
          <a:xfrm>
            <a:off x="604169" y="6082426"/>
            <a:ext cx="585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I</a:t>
            </a:r>
            <a:r>
              <a:rPr lang="de-DE" sz="1000" dirty="0"/>
              <a:t>–Internet </a:t>
            </a:r>
          </a:p>
        </p:txBody>
      </p:sp>
      <p:sp>
        <p:nvSpPr>
          <p:cNvPr id="417" name="Textfeld 416">
            <a:extLst>
              <a:ext uri="{FF2B5EF4-FFF2-40B4-BE49-F238E27FC236}">
                <a16:creationId xmlns:a16="http://schemas.microsoft.com/office/drawing/2014/main" id="{24E5C498-9762-204D-BD1B-F7706914AE9C}"/>
              </a:ext>
            </a:extLst>
          </p:cNvPr>
          <p:cNvSpPr txBox="1"/>
          <p:nvPr/>
        </p:nvSpPr>
        <p:spPr>
          <a:xfrm>
            <a:off x="2788083" y="5590500"/>
            <a:ext cx="4415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R</a:t>
            </a:r>
            <a:r>
              <a:rPr lang="de-DE" sz="1000" dirty="0"/>
              <a:t>–Radio </a:t>
            </a:r>
          </a:p>
        </p:txBody>
      </p:sp>
      <p:sp>
        <p:nvSpPr>
          <p:cNvPr id="418" name="Textfeld 417">
            <a:extLst>
              <a:ext uri="{FF2B5EF4-FFF2-40B4-BE49-F238E27FC236}">
                <a16:creationId xmlns:a16="http://schemas.microsoft.com/office/drawing/2014/main" id="{4D3875D2-E5A4-2449-8C87-09AAA482E4D4}"/>
              </a:ext>
            </a:extLst>
          </p:cNvPr>
          <p:cNvSpPr txBox="1"/>
          <p:nvPr/>
        </p:nvSpPr>
        <p:spPr>
          <a:xfrm>
            <a:off x="1851742" y="5587645"/>
            <a:ext cx="5324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H</a:t>
            </a:r>
            <a:r>
              <a:rPr lang="de-DE" sz="1000" dirty="0"/>
              <a:t>–Handy 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81F24920-7EA4-9644-A428-345DC593C39B}"/>
              </a:ext>
            </a:extLst>
          </p:cNvPr>
          <p:cNvSpPr txBox="1"/>
          <p:nvPr/>
        </p:nvSpPr>
        <p:spPr>
          <a:xfrm>
            <a:off x="1600207" y="6086891"/>
            <a:ext cx="686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F</a:t>
            </a:r>
            <a:r>
              <a:rPr lang="de-DE" sz="1000" dirty="0"/>
              <a:t>–Fernseher </a:t>
            </a:r>
          </a:p>
        </p:txBody>
      </p:sp>
      <p:sp>
        <p:nvSpPr>
          <p:cNvPr id="420" name="Textfeld 419">
            <a:extLst>
              <a:ext uri="{FF2B5EF4-FFF2-40B4-BE49-F238E27FC236}">
                <a16:creationId xmlns:a16="http://schemas.microsoft.com/office/drawing/2014/main" id="{F2759192-B02E-CE4B-BAA0-5E3075B9A979}"/>
              </a:ext>
            </a:extLst>
          </p:cNvPr>
          <p:cNvSpPr txBox="1"/>
          <p:nvPr/>
        </p:nvSpPr>
        <p:spPr>
          <a:xfrm>
            <a:off x="2619206" y="6082426"/>
            <a:ext cx="7710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M-</a:t>
            </a:r>
            <a:r>
              <a:rPr lang="de-DE" sz="1000" dirty="0"/>
              <a:t>Musikgerät </a:t>
            </a:r>
          </a:p>
        </p:txBody>
      </p:sp>
      <p:sp>
        <p:nvSpPr>
          <p:cNvPr id="421" name="Textfeld 420">
            <a:extLst>
              <a:ext uri="{FF2B5EF4-FFF2-40B4-BE49-F238E27FC236}">
                <a16:creationId xmlns:a16="http://schemas.microsoft.com/office/drawing/2014/main" id="{FADF8762-9A3C-AB41-9631-2383999F59A5}"/>
              </a:ext>
            </a:extLst>
          </p:cNvPr>
          <p:cNvSpPr txBox="1"/>
          <p:nvPr/>
        </p:nvSpPr>
        <p:spPr>
          <a:xfrm>
            <a:off x="3862860" y="6069231"/>
            <a:ext cx="8187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SK</a:t>
            </a:r>
            <a:r>
              <a:rPr lang="de-DE" sz="1000" dirty="0"/>
              <a:t>-Spielkonsole </a:t>
            </a:r>
          </a:p>
        </p:txBody>
      </p:sp>
      <p:sp>
        <p:nvSpPr>
          <p:cNvPr id="422" name="Textfeld 421">
            <a:extLst>
              <a:ext uri="{FF2B5EF4-FFF2-40B4-BE49-F238E27FC236}">
                <a16:creationId xmlns:a16="http://schemas.microsoft.com/office/drawing/2014/main" id="{BCB5A80E-8173-6A40-9ABF-EDDC6A8C79C5}"/>
              </a:ext>
            </a:extLst>
          </p:cNvPr>
          <p:cNvSpPr txBox="1"/>
          <p:nvPr/>
        </p:nvSpPr>
        <p:spPr>
          <a:xfrm>
            <a:off x="3623479" y="5592464"/>
            <a:ext cx="4504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T</a:t>
            </a:r>
            <a:r>
              <a:rPr lang="de-DE" sz="1000" dirty="0"/>
              <a:t>-Tablet</a:t>
            </a:r>
          </a:p>
        </p:txBody>
      </p:sp>
      <p:sp>
        <p:nvSpPr>
          <p:cNvPr id="423" name="Textfeld 422">
            <a:extLst>
              <a:ext uri="{FF2B5EF4-FFF2-40B4-BE49-F238E27FC236}">
                <a16:creationId xmlns:a16="http://schemas.microsoft.com/office/drawing/2014/main" id="{F5BAE4A1-6F78-F84B-AE78-ECBCE075D7BB}"/>
              </a:ext>
            </a:extLst>
          </p:cNvPr>
          <p:cNvSpPr txBox="1"/>
          <p:nvPr/>
        </p:nvSpPr>
        <p:spPr>
          <a:xfrm>
            <a:off x="4671187" y="558254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C</a:t>
            </a:r>
            <a:r>
              <a:rPr lang="de-DE" sz="1000" dirty="0"/>
              <a:t>-Computer</a:t>
            </a:r>
          </a:p>
        </p:txBody>
      </p:sp>
      <p:cxnSp>
        <p:nvCxnSpPr>
          <p:cNvPr id="425" name="Gerade Verbindung 424">
            <a:extLst>
              <a:ext uri="{FF2B5EF4-FFF2-40B4-BE49-F238E27FC236}">
                <a16:creationId xmlns:a16="http://schemas.microsoft.com/office/drawing/2014/main" id="{A7043F63-3B8C-6F4F-9FE2-9B9A0B6CBA58}"/>
              </a:ext>
            </a:extLst>
          </p:cNvPr>
          <p:cNvCxnSpPr/>
          <p:nvPr/>
        </p:nvCxnSpPr>
        <p:spPr>
          <a:xfrm>
            <a:off x="5352007" y="5494782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Smiley 468">
            <a:extLst>
              <a:ext uri="{FF2B5EF4-FFF2-40B4-BE49-F238E27FC236}">
                <a16:creationId xmlns:a16="http://schemas.microsoft.com/office/drawing/2014/main" id="{B1B4443B-3ACF-8244-A673-DDAE30C3A90E}"/>
              </a:ext>
            </a:extLst>
          </p:cNvPr>
          <p:cNvSpPr/>
          <p:nvPr/>
        </p:nvSpPr>
        <p:spPr>
          <a:xfrm>
            <a:off x="5453253" y="5511218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0" name="Smiley 469">
            <a:extLst>
              <a:ext uri="{FF2B5EF4-FFF2-40B4-BE49-F238E27FC236}">
                <a16:creationId xmlns:a16="http://schemas.microsoft.com/office/drawing/2014/main" id="{E0C9081C-A3A6-6B42-8113-BCEA9B88011B}"/>
              </a:ext>
            </a:extLst>
          </p:cNvPr>
          <p:cNvSpPr/>
          <p:nvPr/>
        </p:nvSpPr>
        <p:spPr>
          <a:xfrm>
            <a:off x="5453253" y="5996583"/>
            <a:ext cx="213220" cy="19532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4C32F3DD-2E06-AE4E-9FC4-C6B746D917E4}"/>
              </a:ext>
            </a:extLst>
          </p:cNvPr>
          <p:cNvGrpSpPr/>
          <p:nvPr/>
        </p:nvGrpSpPr>
        <p:grpSpPr>
          <a:xfrm>
            <a:off x="6301722" y="5507965"/>
            <a:ext cx="213220" cy="195327"/>
            <a:chOff x="6142778" y="5588474"/>
            <a:chExt cx="295879" cy="271050"/>
          </a:xfrm>
        </p:grpSpPr>
        <p:sp>
          <p:nvSpPr>
            <p:cNvPr id="471" name="Smiley 470">
              <a:extLst>
                <a:ext uri="{FF2B5EF4-FFF2-40B4-BE49-F238E27FC236}">
                  <a16:creationId xmlns:a16="http://schemas.microsoft.com/office/drawing/2014/main" id="{A609BEF5-D548-814F-A0A4-1E7BDFD5298A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Abgerundetes Rechteck 473">
              <a:extLst>
                <a:ext uri="{FF2B5EF4-FFF2-40B4-BE49-F238E27FC236}">
                  <a16:creationId xmlns:a16="http://schemas.microsoft.com/office/drawing/2014/main" id="{7E44AC73-DA35-9642-B688-1BC90A5421C7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Textfeld 472">
              <a:extLst>
                <a:ext uri="{FF2B5EF4-FFF2-40B4-BE49-F238E27FC236}">
                  <a16:creationId xmlns:a16="http://schemas.microsoft.com/office/drawing/2014/main" id="{ECE2A09A-98F8-DF41-BF77-6473ED828165}"/>
                </a:ext>
              </a:extLst>
            </p:cNvPr>
            <p:cNvSpPr txBox="1"/>
            <p:nvPr/>
          </p:nvSpPr>
          <p:spPr>
            <a:xfrm rot="5400000">
              <a:off x="6231304" y="5650711"/>
              <a:ext cx="131243" cy="2562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477" name="Gewitterblitz 476">
            <a:extLst>
              <a:ext uri="{FF2B5EF4-FFF2-40B4-BE49-F238E27FC236}">
                <a16:creationId xmlns:a16="http://schemas.microsoft.com/office/drawing/2014/main" id="{A05048B8-0A6D-4240-805E-0420111DD4B8}"/>
              </a:ext>
            </a:extLst>
          </p:cNvPr>
          <p:cNvSpPr/>
          <p:nvPr/>
        </p:nvSpPr>
        <p:spPr>
          <a:xfrm rot="1686730">
            <a:off x="6290181" y="5987139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8" name="Textfeld 477">
            <a:extLst>
              <a:ext uri="{FF2B5EF4-FFF2-40B4-BE49-F238E27FC236}">
                <a16:creationId xmlns:a16="http://schemas.microsoft.com/office/drawing/2014/main" id="{00C7112C-32BE-A748-BC36-A82FEF72CC90}"/>
              </a:ext>
            </a:extLst>
          </p:cNvPr>
          <p:cNvSpPr txBox="1"/>
          <p:nvPr/>
        </p:nvSpPr>
        <p:spPr>
          <a:xfrm>
            <a:off x="5699892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entspannt</a:t>
            </a:r>
          </a:p>
        </p:txBody>
      </p:sp>
      <p:sp>
        <p:nvSpPr>
          <p:cNvPr id="479" name="Textfeld 478">
            <a:extLst>
              <a:ext uri="{FF2B5EF4-FFF2-40B4-BE49-F238E27FC236}">
                <a16:creationId xmlns:a16="http://schemas.microsoft.com/office/drawing/2014/main" id="{B229AAA6-7A37-A34F-9F44-83167814ECE4}"/>
              </a:ext>
            </a:extLst>
          </p:cNvPr>
          <p:cNvSpPr txBox="1"/>
          <p:nvPr/>
        </p:nvSpPr>
        <p:spPr>
          <a:xfrm>
            <a:off x="5702362" y="6012788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traurig</a:t>
            </a:r>
          </a:p>
        </p:txBody>
      </p:sp>
      <p:sp>
        <p:nvSpPr>
          <p:cNvPr id="480" name="Textfeld 479">
            <a:extLst>
              <a:ext uri="{FF2B5EF4-FFF2-40B4-BE49-F238E27FC236}">
                <a16:creationId xmlns:a16="http://schemas.microsoft.com/office/drawing/2014/main" id="{7C7EAE66-4167-6040-A0FB-0A05DD3CA7B7}"/>
              </a:ext>
            </a:extLst>
          </p:cNvPr>
          <p:cNvSpPr txBox="1"/>
          <p:nvPr/>
        </p:nvSpPr>
        <p:spPr>
          <a:xfrm>
            <a:off x="6550848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fröhlich</a:t>
            </a: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2F2375D9-8E29-214F-AA5B-00D288161647}"/>
              </a:ext>
            </a:extLst>
          </p:cNvPr>
          <p:cNvSpPr txBox="1"/>
          <p:nvPr/>
        </p:nvSpPr>
        <p:spPr>
          <a:xfrm>
            <a:off x="6474430" y="601730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gestresst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426BC65-761E-D44E-9446-4146378C06C1}"/>
              </a:ext>
            </a:extLst>
          </p:cNvPr>
          <p:cNvGrpSpPr/>
          <p:nvPr/>
        </p:nvGrpSpPr>
        <p:grpSpPr>
          <a:xfrm>
            <a:off x="244134" y="5077750"/>
            <a:ext cx="7346851" cy="285793"/>
            <a:chOff x="244134" y="5096038"/>
            <a:chExt cx="7346851" cy="285793"/>
          </a:xfrm>
        </p:grpSpPr>
        <p:sp>
          <p:nvSpPr>
            <p:cNvPr id="386" name="Textfeld 385">
              <a:extLst>
                <a:ext uri="{FF2B5EF4-FFF2-40B4-BE49-F238E27FC236}">
                  <a16:creationId xmlns:a16="http://schemas.microsoft.com/office/drawing/2014/main" id="{F6657037-636D-DF47-BD70-1DFF49D15B54}"/>
                </a:ext>
              </a:extLst>
            </p:cNvPr>
            <p:cNvSpPr txBox="1"/>
            <p:nvPr/>
          </p:nvSpPr>
          <p:spPr>
            <a:xfrm>
              <a:off x="244134" y="5097971"/>
              <a:ext cx="7200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Medien:</a:t>
              </a:r>
            </a:p>
          </p:txBody>
        </p:sp>
        <p:sp>
          <p:nvSpPr>
            <p:cNvPr id="426" name="Textfeld 425">
              <a:extLst>
                <a:ext uri="{FF2B5EF4-FFF2-40B4-BE49-F238E27FC236}">
                  <a16:creationId xmlns:a16="http://schemas.microsoft.com/office/drawing/2014/main" id="{C513A562-2DA8-2F48-81D5-B5B9F72F8FFD}"/>
                </a:ext>
              </a:extLst>
            </p:cNvPr>
            <p:cNvSpPr txBox="1"/>
            <p:nvPr/>
          </p:nvSpPr>
          <p:spPr>
            <a:xfrm>
              <a:off x="5357539" y="5104832"/>
              <a:ext cx="1389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Wie </a:t>
              </a:r>
              <a:r>
                <a:rPr lang="de-DE" sz="1200" dirty="0"/>
                <a:t>fühlst du dich</a:t>
              </a:r>
              <a:r>
                <a:rPr lang="de-DE" sz="1200" b="1" dirty="0"/>
                <a:t>?</a:t>
              </a:r>
            </a:p>
          </p:txBody>
        </p:sp>
        <p:sp>
          <p:nvSpPr>
            <p:cNvPr id="482" name="Textfeld 481">
              <a:extLst>
                <a:ext uri="{FF2B5EF4-FFF2-40B4-BE49-F238E27FC236}">
                  <a16:creationId xmlns:a16="http://schemas.microsoft.com/office/drawing/2014/main" id="{B702744A-96DB-7D4C-9278-7A7BA3EB629E}"/>
                </a:ext>
              </a:extLst>
            </p:cNvPr>
            <p:cNvSpPr txBox="1"/>
            <p:nvPr/>
          </p:nvSpPr>
          <p:spPr>
            <a:xfrm>
              <a:off x="7124895" y="5096038"/>
              <a:ext cx="466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Zeit:</a:t>
              </a:r>
            </a:p>
          </p:txBody>
        </p:sp>
      </p:grpSp>
      <p:cxnSp>
        <p:nvCxnSpPr>
          <p:cNvPr id="483" name="Gerade Verbindung 482">
            <a:extLst>
              <a:ext uri="{FF2B5EF4-FFF2-40B4-BE49-F238E27FC236}">
                <a16:creationId xmlns:a16="http://schemas.microsoft.com/office/drawing/2014/main" id="{F2302D3E-336B-B141-A6A7-57979A13D47E}"/>
              </a:ext>
            </a:extLst>
          </p:cNvPr>
          <p:cNvCxnSpPr/>
          <p:nvPr/>
        </p:nvCxnSpPr>
        <p:spPr>
          <a:xfrm>
            <a:off x="7049260" y="5481696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8" name="Gruppieren 207">
            <a:extLst>
              <a:ext uri="{FF2B5EF4-FFF2-40B4-BE49-F238E27FC236}">
                <a16:creationId xmlns:a16="http://schemas.microsoft.com/office/drawing/2014/main" id="{CD6CEB6F-F0BA-BD4B-A498-284F2C064C7D}"/>
              </a:ext>
            </a:extLst>
          </p:cNvPr>
          <p:cNvGrpSpPr/>
          <p:nvPr/>
        </p:nvGrpSpPr>
        <p:grpSpPr>
          <a:xfrm>
            <a:off x="7214482" y="5523991"/>
            <a:ext cx="286916" cy="286916"/>
            <a:chOff x="1472953" y="3806542"/>
            <a:chExt cx="227832" cy="227832"/>
          </a:xfrm>
        </p:grpSpPr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B25A862B-E53D-6348-8D4F-833F739D87A7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218" name="Gerade Verbindung 217">
              <a:extLst>
                <a:ext uri="{FF2B5EF4-FFF2-40B4-BE49-F238E27FC236}">
                  <a16:creationId xmlns:a16="http://schemas.microsoft.com/office/drawing/2014/main" id="{2CDABB20-DDCC-C94A-A6AE-D1B27D046DE1}"/>
                </a:ext>
              </a:extLst>
            </p:cNvPr>
            <p:cNvCxnSpPr>
              <a:endCxn id="217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Gerade Verbindung 218">
              <a:extLst>
                <a:ext uri="{FF2B5EF4-FFF2-40B4-BE49-F238E27FC236}">
                  <a16:creationId xmlns:a16="http://schemas.microsoft.com/office/drawing/2014/main" id="{70600EFB-78FC-3844-A162-F8682519C52A}"/>
                </a:ext>
              </a:extLst>
            </p:cNvPr>
            <p:cNvCxnSpPr>
              <a:stCxn id="217" idx="2"/>
              <a:endCxn id="217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9B9C979E-1C1E-0641-B29D-9AB1FF699DA0}"/>
              </a:ext>
            </a:extLst>
          </p:cNvPr>
          <p:cNvGrpSpPr/>
          <p:nvPr/>
        </p:nvGrpSpPr>
        <p:grpSpPr>
          <a:xfrm>
            <a:off x="7366719" y="5556820"/>
            <a:ext cx="101112" cy="96138"/>
            <a:chOff x="7366719" y="5471092"/>
            <a:chExt cx="101112" cy="96138"/>
          </a:xfrm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F9B94C2C-1A3C-3445-97AF-F890849319B5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Gerade Verbindung 220">
              <a:extLst>
                <a:ext uri="{FF2B5EF4-FFF2-40B4-BE49-F238E27FC236}">
                  <a16:creationId xmlns:a16="http://schemas.microsoft.com/office/drawing/2014/main" id="{DE9FC420-C95D-D24E-8F81-2D5E0CA930CE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 Verbindung 221">
              <a:extLst>
                <a:ext uri="{FF2B5EF4-FFF2-40B4-BE49-F238E27FC236}">
                  <a16:creationId xmlns:a16="http://schemas.microsoft.com/office/drawing/2014/main" id="{5BD7C3E0-148F-5141-9283-B756530522D2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Gerade Verbindung 243">
              <a:extLst>
                <a:ext uri="{FF2B5EF4-FFF2-40B4-BE49-F238E27FC236}">
                  <a16:creationId xmlns:a16="http://schemas.microsoft.com/office/drawing/2014/main" id="{7239C679-3218-0D49-9A92-C5407945F19B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" name="Textfeld 244">
            <a:extLst>
              <a:ext uri="{FF2B5EF4-FFF2-40B4-BE49-F238E27FC236}">
                <a16:creationId xmlns:a16="http://schemas.microsoft.com/office/drawing/2014/main" id="{EE6D7535-AC68-2244-8AB2-074C692559FF}"/>
              </a:ext>
            </a:extLst>
          </p:cNvPr>
          <p:cNvSpPr txBox="1"/>
          <p:nvPr/>
        </p:nvSpPr>
        <p:spPr>
          <a:xfrm>
            <a:off x="7555239" y="5559762"/>
            <a:ext cx="7674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Viertel-Stunde</a:t>
            </a:r>
          </a:p>
        </p:txBody>
      </p:sp>
      <p:grpSp>
        <p:nvGrpSpPr>
          <p:cNvPr id="246" name="Gruppieren 245">
            <a:extLst>
              <a:ext uri="{FF2B5EF4-FFF2-40B4-BE49-F238E27FC236}">
                <a16:creationId xmlns:a16="http://schemas.microsoft.com/office/drawing/2014/main" id="{EC483F72-59BD-4847-9E9D-7EA269E2D392}"/>
              </a:ext>
            </a:extLst>
          </p:cNvPr>
          <p:cNvGrpSpPr/>
          <p:nvPr/>
        </p:nvGrpSpPr>
        <p:grpSpPr>
          <a:xfrm>
            <a:off x="7214482" y="5984478"/>
            <a:ext cx="286916" cy="286916"/>
            <a:chOff x="1472953" y="3806542"/>
            <a:chExt cx="227832" cy="227832"/>
          </a:xfrm>
        </p:grpSpPr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6DAC0FB2-A096-0D45-B6C3-399964C2A773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256" name="Gerade Verbindung 255">
              <a:extLst>
                <a:ext uri="{FF2B5EF4-FFF2-40B4-BE49-F238E27FC236}">
                  <a16:creationId xmlns:a16="http://schemas.microsoft.com/office/drawing/2014/main" id="{2EAB1EBA-049B-A542-911B-CEB4E90F044C}"/>
                </a:ext>
              </a:extLst>
            </p:cNvPr>
            <p:cNvCxnSpPr>
              <a:endCxn id="247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Gerade Verbindung 256">
              <a:extLst>
                <a:ext uri="{FF2B5EF4-FFF2-40B4-BE49-F238E27FC236}">
                  <a16:creationId xmlns:a16="http://schemas.microsoft.com/office/drawing/2014/main" id="{7B2190C3-D18A-9045-B3E9-E5D3014BB66E}"/>
                </a:ext>
              </a:extLst>
            </p:cNvPr>
            <p:cNvCxnSpPr>
              <a:stCxn id="247" idx="2"/>
              <a:endCxn id="247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EEE6F4DE-DE52-E24E-8E8E-B199B062EF9E}"/>
              </a:ext>
            </a:extLst>
          </p:cNvPr>
          <p:cNvGrpSpPr/>
          <p:nvPr/>
        </p:nvGrpSpPr>
        <p:grpSpPr>
          <a:xfrm>
            <a:off x="7364125" y="6015193"/>
            <a:ext cx="101112" cy="96138"/>
            <a:chOff x="7366719" y="5471092"/>
            <a:chExt cx="101112" cy="96138"/>
          </a:xfrm>
        </p:grpSpPr>
        <p:cxnSp>
          <p:nvCxnSpPr>
            <p:cNvPr id="259" name="Gerade Verbindung 258">
              <a:extLst>
                <a:ext uri="{FF2B5EF4-FFF2-40B4-BE49-F238E27FC236}">
                  <a16:creationId xmlns:a16="http://schemas.microsoft.com/office/drawing/2014/main" id="{66E8B900-4E0F-4646-8F5B-3CAFF3C7A8B9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Gerade Verbindung 259">
              <a:extLst>
                <a:ext uri="{FF2B5EF4-FFF2-40B4-BE49-F238E27FC236}">
                  <a16:creationId xmlns:a16="http://schemas.microsoft.com/office/drawing/2014/main" id="{3EC62923-31AA-D54C-9D33-C7A38BCAA25A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Gerade Verbindung 260">
              <a:extLst>
                <a:ext uri="{FF2B5EF4-FFF2-40B4-BE49-F238E27FC236}">
                  <a16:creationId xmlns:a16="http://schemas.microsoft.com/office/drawing/2014/main" id="{18B059EB-859E-3A41-A746-362D456C3872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Gerade Verbindung 261">
              <a:extLst>
                <a:ext uri="{FF2B5EF4-FFF2-40B4-BE49-F238E27FC236}">
                  <a16:creationId xmlns:a16="http://schemas.microsoft.com/office/drawing/2014/main" id="{65EA1175-D55B-1645-BCFF-65170DDAEA4C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51FEFFBA-15EE-174B-A81A-8DF6D6C83D90}"/>
              </a:ext>
            </a:extLst>
          </p:cNvPr>
          <p:cNvGrpSpPr/>
          <p:nvPr/>
        </p:nvGrpSpPr>
        <p:grpSpPr>
          <a:xfrm rot="5400000">
            <a:off x="7364232" y="6144114"/>
            <a:ext cx="101112" cy="96138"/>
            <a:chOff x="7366719" y="5471092"/>
            <a:chExt cx="101112" cy="96138"/>
          </a:xfrm>
        </p:grpSpPr>
        <p:cxnSp>
          <p:nvCxnSpPr>
            <p:cNvPr id="264" name="Gerade Verbindung 263">
              <a:extLst>
                <a:ext uri="{FF2B5EF4-FFF2-40B4-BE49-F238E27FC236}">
                  <a16:creationId xmlns:a16="http://schemas.microsoft.com/office/drawing/2014/main" id="{7A1FD479-0A68-864C-9355-647D3FE2694B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Gerade Verbindung 264">
              <a:extLst>
                <a:ext uri="{FF2B5EF4-FFF2-40B4-BE49-F238E27FC236}">
                  <a16:creationId xmlns:a16="http://schemas.microsoft.com/office/drawing/2014/main" id="{8392F219-AA5F-A740-B30C-29462447BCF1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Gerade Verbindung 265">
              <a:extLst>
                <a:ext uri="{FF2B5EF4-FFF2-40B4-BE49-F238E27FC236}">
                  <a16:creationId xmlns:a16="http://schemas.microsoft.com/office/drawing/2014/main" id="{F29993AF-EBFB-DC45-8B9A-758FE4F892C2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Gerade Verbindung 266">
              <a:extLst>
                <a:ext uri="{FF2B5EF4-FFF2-40B4-BE49-F238E27FC236}">
                  <a16:creationId xmlns:a16="http://schemas.microsoft.com/office/drawing/2014/main" id="{C0A75454-8202-CB49-8A0F-51AC886D2B5F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8" name="Textfeld 267">
            <a:extLst>
              <a:ext uri="{FF2B5EF4-FFF2-40B4-BE49-F238E27FC236}">
                <a16:creationId xmlns:a16="http://schemas.microsoft.com/office/drawing/2014/main" id="{55B9BEA8-3C48-BF46-AA8E-D4B10DB61361}"/>
              </a:ext>
            </a:extLst>
          </p:cNvPr>
          <p:cNvSpPr txBox="1"/>
          <p:nvPr/>
        </p:nvSpPr>
        <p:spPr>
          <a:xfrm>
            <a:off x="7551798" y="6047416"/>
            <a:ext cx="74362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Halbe-Stunde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238882D-51CC-D841-A90A-2CD56108038D}"/>
              </a:ext>
            </a:extLst>
          </p:cNvPr>
          <p:cNvGrpSpPr/>
          <p:nvPr/>
        </p:nvGrpSpPr>
        <p:grpSpPr>
          <a:xfrm>
            <a:off x="8514492" y="5435664"/>
            <a:ext cx="102718" cy="102718"/>
            <a:chOff x="8645115" y="5392799"/>
            <a:chExt cx="151667" cy="151667"/>
          </a:xfrm>
        </p:grpSpPr>
        <p:grpSp>
          <p:nvGrpSpPr>
            <p:cNvPr id="269" name="Gruppieren 268">
              <a:extLst>
                <a:ext uri="{FF2B5EF4-FFF2-40B4-BE49-F238E27FC236}">
                  <a16:creationId xmlns:a16="http://schemas.microsoft.com/office/drawing/2014/main" id="{1EFCD8D0-052D-5545-9660-9DD27B1FA578}"/>
                </a:ext>
              </a:extLst>
            </p:cNvPr>
            <p:cNvGrpSpPr/>
            <p:nvPr/>
          </p:nvGrpSpPr>
          <p:grpSpPr>
            <a:xfrm>
              <a:off x="8645115" y="5392799"/>
              <a:ext cx="151667" cy="151667"/>
              <a:chOff x="1472953" y="3806542"/>
              <a:chExt cx="227832" cy="227832"/>
            </a:xfrm>
          </p:grpSpPr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EFC39EF7-A492-4041-BCA3-6A69ABE8A59D}"/>
                  </a:ext>
                </a:extLst>
              </p:cNvPr>
              <p:cNvSpPr/>
              <p:nvPr/>
            </p:nvSpPr>
            <p:spPr>
              <a:xfrm>
                <a:off x="1472953" y="3806542"/>
                <a:ext cx="227832" cy="2278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271" name="Gerade Verbindung 270">
                <a:extLst>
                  <a:ext uri="{FF2B5EF4-FFF2-40B4-BE49-F238E27FC236}">
                    <a16:creationId xmlns:a16="http://schemas.microsoft.com/office/drawing/2014/main" id="{28822B37-8285-5B41-BCD2-CBE2481D8841}"/>
                  </a:ext>
                </a:extLst>
              </p:cNvPr>
              <p:cNvCxnSpPr>
                <a:endCxn id="270" idx="4"/>
              </p:cNvCxnSpPr>
              <p:nvPr/>
            </p:nvCxnSpPr>
            <p:spPr>
              <a:xfrm>
                <a:off x="1586869" y="3806542"/>
                <a:ext cx="0" cy="2278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Gerade Verbindung 271">
                <a:extLst>
                  <a:ext uri="{FF2B5EF4-FFF2-40B4-BE49-F238E27FC236}">
                    <a16:creationId xmlns:a16="http://schemas.microsoft.com/office/drawing/2014/main" id="{6F2934FF-F101-354A-8842-3A2565DB132E}"/>
                  </a:ext>
                </a:extLst>
              </p:cNvPr>
              <p:cNvCxnSpPr>
                <a:stCxn id="270" idx="2"/>
                <a:endCxn id="270" idx="6"/>
              </p:cNvCxnSpPr>
              <p:nvPr/>
            </p:nvCxnSpPr>
            <p:spPr>
              <a:xfrm>
                <a:off x="1472953" y="3920458"/>
                <a:ext cx="22783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uppieren 272">
              <a:extLst>
                <a:ext uri="{FF2B5EF4-FFF2-40B4-BE49-F238E27FC236}">
                  <a16:creationId xmlns:a16="http://schemas.microsoft.com/office/drawing/2014/main" id="{C87640E2-9533-394F-A163-60BC1AD2F820}"/>
                </a:ext>
              </a:extLst>
            </p:cNvPr>
            <p:cNvGrpSpPr/>
            <p:nvPr/>
          </p:nvGrpSpPr>
          <p:grpSpPr>
            <a:xfrm>
              <a:off x="8724676" y="5410164"/>
              <a:ext cx="53449" cy="50820"/>
              <a:chOff x="7366719" y="5471092"/>
              <a:chExt cx="101112" cy="96138"/>
            </a:xfrm>
          </p:grpSpPr>
          <p:cxnSp>
            <p:nvCxnSpPr>
              <p:cNvPr id="274" name="Gerade Verbindung 273">
                <a:extLst>
                  <a:ext uri="{FF2B5EF4-FFF2-40B4-BE49-F238E27FC236}">
                    <a16:creationId xmlns:a16="http://schemas.microsoft.com/office/drawing/2014/main" id="{620F164E-8DFF-7942-B2B3-EDCEADE52C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Gerade Verbindung 274">
                <a:extLst>
                  <a:ext uri="{FF2B5EF4-FFF2-40B4-BE49-F238E27FC236}">
                    <a16:creationId xmlns:a16="http://schemas.microsoft.com/office/drawing/2014/main" id="{7CCC8914-68FD-2142-A18A-A0A6BD678A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Gerade Verbindung 275">
                <a:extLst>
                  <a:ext uri="{FF2B5EF4-FFF2-40B4-BE49-F238E27FC236}">
                    <a16:creationId xmlns:a16="http://schemas.microsoft.com/office/drawing/2014/main" id="{D9F97E8B-223B-9040-8BCC-B0DC43CF43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Gerade Verbindung 276">
                <a:extLst>
                  <a:ext uri="{FF2B5EF4-FFF2-40B4-BE49-F238E27FC236}">
                    <a16:creationId xmlns:a16="http://schemas.microsoft.com/office/drawing/2014/main" id="{8D410D2F-7BAD-8D44-9548-EC39270304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Gruppieren 277">
              <a:extLst>
                <a:ext uri="{FF2B5EF4-FFF2-40B4-BE49-F238E27FC236}">
                  <a16:creationId xmlns:a16="http://schemas.microsoft.com/office/drawing/2014/main" id="{FBC6B745-8149-3040-9149-0D71DF6461B1}"/>
                </a:ext>
              </a:extLst>
            </p:cNvPr>
            <p:cNvGrpSpPr/>
            <p:nvPr/>
          </p:nvGrpSpPr>
          <p:grpSpPr>
            <a:xfrm rot="5400000">
              <a:off x="8725958" y="5481185"/>
              <a:ext cx="53449" cy="50820"/>
              <a:chOff x="7366719" y="5471092"/>
              <a:chExt cx="101112" cy="96138"/>
            </a:xfrm>
          </p:grpSpPr>
          <p:cxnSp>
            <p:nvCxnSpPr>
              <p:cNvPr id="279" name="Gerade Verbindung 278">
                <a:extLst>
                  <a:ext uri="{FF2B5EF4-FFF2-40B4-BE49-F238E27FC236}">
                    <a16:creationId xmlns:a16="http://schemas.microsoft.com/office/drawing/2014/main" id="{079500B5-16CF-1445-9853-4E7D04006A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Gerade Verbindung 279">
                <a:extLst>
                  <a:ext uri="{FF2B5EF4-FFF2-40B4-BE49-F238E27FC236}">
                    <a16:creationId xmlns:a16="http://schemas.microsoft.com/office/drawing/2014/main" id="{9BCE313B-B94C-3645-9B62-FCB05CACB7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Gerade Verbindung 280">
                <a:extLst>
                  <a:ext uri="{FF2B5EF4-FFF2-40B4-BE49-F238E27FC236}">
                    <a16:creationId xmlns:a16="http://schemas.microsoft.com/office/drawing/2014/main" id="{BF26A537-A656-F042-B244-00F619E3C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Gerade Verbindung 281">
                <a:extLst>
                  <a:ext uri="{FF2B5EF4-FFF2-40B4-BE49-F238E27FC236}">
                    <a16:creationId xmlns:a16="http://schemas.microsoft.com/office/drawing/2014/main" id="{2D56F34E-10CB-3C4D-8857-3317931855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3" name="Gruppieren 282">
              <a:extLst>
                <a:ext uri="{FF2B5EF4-FFF2-40B4-BE49-F238E27FC236}">
                  <a16:creationId xmlns:a16="http://schemas.microsoft.com/office/drawing/2014/main" id="{CCCD1AFC-948F-1D46-86AC-9C5091FB3384}"/>
                </a:ext>
              </a:extLst>
            </p:cNvPr>
            <p:cNvGrpSpPr/>
            <p:nvPr/>
          </p:nvGrpSpPr>
          <p:grpSpPr>
            <a:xfrm rot="15333854">
              <a:off x="8664343" y="5413040"/>
              <a:ext cx="53449" cy="50820"/>
              <a:chOff x="7366719" y="5471092"/>
              <a:chExt cx="101112" cy="96138"/>
            </a:xfrm>
          </p:grpSpPr>
          <p:cxnSp>
            <p:nvCxnSpPr>
              <p:cNvPr id="284" name="Gerade Verbindung 283">
                <a:extLst>
                  <a:ext uri="{FF2B5EF4-FFF2-40B4-BE49-F238E27FC236}">
                    <a16:creationId xmlns:a16="http://schemas.microsoft.com/office/drawing/2014/main" id="{ED6C178F-92AE-FB4C-A938-F2662522A2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Gerade Verbindung 284">
                <a:extLst>
                  <a:ext uri="{FF2B5EF4-FFF2-40B4-BE49-F238E27FC236}">
                    <a16:creationId xmlns:a16="http://schemas.microsoft.com/office/drawing/2014/main" id="{E1F62B19-1EDE-F448-99C4-82F3E5BE27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Gerade Verbindung 319">
                <a:extLst>
                  <a:ext uri="{FF2B5EF4-FFF2-40B4-BE49-F238E27FC236}">
                    <a16:creationId xmlns:a16="http://schemas.microsoft.com/office/drawing/2014/main" id="{361CDB7E-E385-6747-A518-E6A8A429FA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Gerade Verbindung 323">
                <a:extLst>
                  <a:ext uri="{FF2B5EF4-FFF2-40B4-BE49-F238E27FC236}">
                    <a16:creationId xmlns:a16="http://schemas.microsoft.com/office/drawing/2014/main" id="{B851A34C-3DE1-D842-9264-7831481973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1" name="Gruppieren 330">
              <a:extLst>
                <a:ext uri="{FF2B5EF4-FFF2-40B4-BE49-F238E27FC236}">
                  <a16:creationId xmlns:a16="http://schemas.microsoft.com/office/drawing/2014/main" id="{DD70E3F5-C843-3E45-B07D-6BBA261E71F0}"/>
                </a:ext>
              </a:extLst>
            </p:cNvPr>
            <p:cNvGrpSpPr/>
            <p:nvPr/>
          </p:nvGrpSpPr>
          <p:grpSpPr>
            <a:xfrm rot="10073465">
              <a:off x="8666627" y="5475378"/>
              <a:ext cx="53449" cy="50820"/>
              <a:chOff x="7366719" y="5471092"/>
              <a:chExt cx="101112" cy="96138"/>
            </a:xfrm>
          </p:grpSpPr>
          <p:cxnSp>
            <p:nvCxnSpPr>
              <p:cNvPr id="332" name="Gerade Verbindung 331">
                <a:extLst>
                  <a:ext uri="{FF2B5EF4-FFF2-40B4-BE49-F238E27FC236}">
                    <a16:creationId xmlns:a16="http://schemas.microsoft.com/office/drawing/2014/main" id="{62F09AAE-0A62-114E-B9D7-B8E5FD98E7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Gerade Verbindung 332">
                <a:extLst>
                  <a:ext uri="{FF2B5EF4-FFF2-40B4-BE49-F238E27FC236}">
                    <a16:creationId xmlns:a16="http://schemas.microsoft.com/office/drawing/2014/main" id="{B00519A7-C3AB-9041-8F7F-CA17663A02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Gerade Verbindung 333">
                <a:extLst>
                  <a:ext uri="{FF2B5EF4-FFF2-40B4-BE49-F238E27FC236}">
                    <a16:creationId xmlns:a16="http://schemas.microsoft.com/office/drawing/2014/main" id="{483E84D1-53B6-3E4E-BD57-D55C590DB3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Gerade Verbindung 343">
                <a:extLst>
                  <a:ext uri="{FF2B5EF4-FFF2-40B4-BE49-F238E27FC236}">
                    <a16:creationId xmlns:a16="http://schemas.microsoft.com/office/drawing/2014/main" id="{CEAC8803-6646-7E42-934F-734583D4C8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0" name="Gruppieren 349">
            <a:extLst>
              <a:ext uri="{FF2B5EF4-FFF2-40B4-BE49-F238E27FC236}">
                <a16:creationId xmlns:a16="http://schemas.microsoft.com/office/drawing/2014/main" id="{465E4B69-8E47-CB44-B419-327235257684}"/>
              </a:ext>
            </a:extLst>
          </p:cNvPr>
          <p:cNvGrpSpPr/>
          <p:nvPr/>
        </p:nvGrpSpPr>
        <p:grpSpPr>
          <a:xfrm>
            <a:off x="8516494" y="5573775"/>
            <a:ext cx="102718" cy="102718"/>
            <a:chOff x="8645115" y="5392799"/>
            <a:chExt cx="151667" cy="151667"/>
          </a:xfrm>
        </p:grpSpPr>
        <p:grpSp>
          <p:nvGrpSpPr>
            <p:cNvPr id="373" name="Gruppieren 372">
              <a:extLst>
                <a:ext uri="{FF2B5EF4-FFF2-40B4-BE49-F238E27FC236}">
                  <a16:creationId xmlns:a16="http://schemas.microsoft.com/office/drawing/2014/main" id="{EB39EE88-F780-E949-A509-0306AEB25D60}"/>
                </a:ext>
              </a:extLst>
            </p:cNvPr>
            <p:cNvGrpSpPr/>
            <p:nvPr/>
          </p:nvGrpSpPr>
          <p:grpSpPr>
            <a:xfrm>
              <a:off x="8645115" y="5392799"/>
              <a:ext cx="151667" cy="151667"/>
              <a:chOff x="1472953" y="3806542"/>
              <a:chExt cx="227832" cy="227832"/>
            </a:xfrm>
          </p:grpSpPr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0A6EECC1-6FBC-B244-ACD2-A91BD0EB61CF}"/>
                  </a:ext>
                </a:extLst>
              </p:cNvPr>
              <p:cNvSpPr/>
              <p:nvPr/>
            </p:nvSpPr>
            <p:spPr>
              <a:xfrm>
                <a:off x="1472953" y="3806542"/>
                <a:ext cx="227832" cy="2278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414" name="Gerade Verbindung 413">
                <a:extLst>
                  <a:ext uri="{FF2B5EF4-FFF2-40B4-BE49-F238E27FC236}">
                    <a16:creationId xmlns:a16="http://schemas.microsoft.com/office/drawing/2014/main" id="{82594067-4ECE-2C40-99F5-2D58661889D9}"/>
                  </a:ext>
                </a:extLst>
              </p:cNvPr>
              <p:cNvCxnSpPr>
                <a:endCxn id="411" idx="4"/>
              </p:cNvCxnSpPr>
              <p:nvPr/>
            </p:nvCxnSpPr>
            <p:spPr>
              <a:xfrm>
                <a:off x="1586869" y="3806542"/>
                <a:ext cx="0" cy="2278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Gerade Verbindung 415">
                <a:extLst>
                  <a:ext uri="{FF2B5EF4-FFF2-40B4-BE49-F238E27FC236}">
                    <a16:creationId xmlns:a16="http://schemas.microsoft.com/office/drawing/2014/main" id="{FF03C96C-A142-A842-89E7-2494518AF027}"/>
                  </a:ext>
                </a:extLst>
              </p:cNvPr>
              <p:cNvCxnSpPr>
                <a:stCxn id="411" idx="2"/>
                <a:endCxn id="411" idx="6"/>
              </p:cNvCxnSpPr>
              <p:nvPr/>
            </p:nvCxnSpPr>
            <p:spPr>
              <a:xfrm>
                <a:off x="1472953" y="3920458"/>
                <a:ext cx="22783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4" name="Gruppieren 373">
              <a:extLst>
                <a:ext uri="{FF2B5EF4-FFF2-40B4-BE49-F238E27FC236}">
                  <a16:creationId xmlns:a16="http://schemas.microsoft.com/office/drawing/2014/main" id="{C4E24F0D-8113-D04A-A806-A6A6F68F1E7C}"/>
                </a:ext>
              </a:extLst>
            </p:cNvPr>
            <p:cNvGrpSpPr/>
            <p:nvPr/>
          </p:nvGrpSpPr>
          <p:grpSpPr>
            <a:xfrm>
              <a:off x="8724676" y="5410164"/>
              <a:ext cx="53449" cy="50820"/>
              <a:chOff x="7366719" y="5471092"/>
              <a:chExt cx="101112" cy="96138"/>
            </a:xfrm>
          </p:grpSpPr>
          <p:cxnSp>
            <p:nvCxnSpPr>
              <p:cNvPr id="403" name="Gerade Verbindung 402">
                <a:extLst>
                  <a:ext uri="{FF2B5EF4-FFF2-40B4-BE49-F238E27FC236}">
                    <a16:creationId xmlns:a16="http://schemas.microsoft.com/office/drawing/2014/main" id="{AE10FDEB-B453-8A43-9746-2AB02F3E9D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Gerade Verbindung 404">
                <a:extLst>
                  <a:ext uri="{FF2B5EF4-FFF2-40B4-BE49-F238E27FC236}">
                    <a16:creationId xmlns:a16="http://schemas.microsoft.com/office/drawing/2014/main" id="{D11864E2-72E4-6340-9406-5BF4864859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Gerade Verbindung 406">
                <a:extLst>
                  <a:ext uri="{FF2B5EF4-FFF2-40B4-BE49-F238E27FC236}">
                    <a16:creationId xmlns:a16="http://schemas.microsoft.com/office/drawing/2014/main" id="{3BF94AE1-8B40-9C48-85B3-57553006C1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Gerade Verbindung 408">
                <a:extLst>
                  <a:ext uri="{FF2B5EF4-FFF2-40B4-BE49-F238E27FC236}">
                    <a16:creationId xmlns:a16="http://schemas.microsoft.com/office/drawing/2014/main" id="{E4A5EEE2-AA23-9647-8C09-0A7B569F0E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5" name="Gruppieren 374">
              <a:extLst>
                <a:ext uri="{FF2B5EF4-FFF2-40B4-BE49-F238E27FC236}">
                  <a16:creationId xmlns:a16="http://schemas.microsoft.com/office/drawing/2014/main" id="{80EDB375-F761-F849-8DD2-392DA3E55CD6}"/>
                </a:ext>
              </a:extLst>
            </p:cNvPr>
            <p:cNvGrpSpPr/>
            <p:nvPr/>
          </p:nvGrpSpPr>
          <p:grpSpPr>
            <a:xfrm rot="5400000">
              <a:off x="8725958" y="5481185"/>
              <a:ext cx="53449" cy="50820"/>
              <a:chOff x="7366719" y="5471092"/>
              <a:chExt cx="101112" cy="96138"/>
            </a:xfrm>
          </p:grpSpPr>
          <p:cxnSp>
            <p:nvCxnSpPr>
              <p:cNvPr id="393" name="Gerade Verbindung 392">
                <a:extLst>
                  <a:ext uri="{FF2B5EF4-FFF2-40B4-BE49-F238E27FC236}">
                    <a16:creationId xmlns:a16="http://schemas.microsoft.com/office/drawing/2014/main" id="{BEBBBD6E-04A7-A644-91D3-A1F8EF9467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Gerade Verbindung 393">
                <a:extLst>
                  <a:ext uri="{FF2B5EF4-FFF2-40B4-BE49-F238E27FC236}">
                    <a16:creationId xmlns:a16="http://schemas.microsoft.com/office/drawing/2014/main" id="{1A4BE87E-E3A6-0C42-838B-4ABD35C2AB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Gerade Verbindung 398">
                <a:extLst>
                  <a:ext uri="{FF2B5EF4-FFF2-40B4-BE49-F238E27FC236}">
                    <a16:creationId xmlns:a16="http://schemas.microsoft.com/office/drawing/2014/main" id="{39F893B1-68A9-6C4F-8952-BB296D1B33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Gerade Verbindung 400">
                <a:extLst>
                  <a:ext uri="{FF2B5EF4-FFF2-40B4-BE49-F238E27FC236}">
                    <a16:creationId xmlns:a16="http://schemas.microsoft.com/office/drawing/2014/main" id="{B58BA4AA-399A-2148-A446-A6F62036B0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6" name="Gruppieren 375">
              <a:extLst>
                <a:ext uri="{FF2B5EF4-FFF2-40B4-BE49-F238E27FC236}">
                  <a16:creationId xmlns:a16="http://schemas.microsoft.com/office/drawing/2014/main" id="{E221377D-F4B7-0E42-95B3-CBB33C878656}"/>
                </a:ext>
              </a:extLst>
            </p:cNvPr>
            <p:cNvGrpSpPr/>
            <p:nvPr/>
          </p:nvGrpSpPr>
          <p:grpSpPr>
            <a:xfrm rot="15333854">
              <a:off x="8664343" y="5413040"/>
              <a:ext cx="53449" cy="50820"/>
              <a:chOff x="7366719" y="5471092"/>
              <a:chExt cx="101112" cy="96138"/>
            </a:xfrm>
          </p:grpSpPr>
          <p:cxnSp>
            <p:nvCxnSpPr>
              <p:cNvPr id="388" name="Gerade Verbindung 387">
                <a:extLst>
                  <a:ext uri="{FF2B5EF4-FFF2-40B4-BE49-F238E27FC236}">
                    <a16:creationId xmlns:a16="http://schemas.microsoft.com/office/drawing/2014/main" id="{0CB1C455-AC89-DE4E-8586-FBF5E74D7A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Gerade Verbindung 388">
                <a:extLst>
                  <a:ext uri="{FF2B5EF4-FFF2-40B4-BE49-F238E27FC236}">
                    <a16:creationId xmlns:a16="http://schemas.microsoft.com/office/drawing/2014/main" id="{1C92DFD2-6F95-754B-8C47-0DBBA04533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Gerade Verbindung 390">
                <a:extLst>
                  <a:ext uri="{FF2B5EF4-FFF2-40B4-BE49-F238E27FC236}">
                    <a16:creationId xmlns:a16="http://schemas.microsoft.com/office/drawing/2014/main" id="{070B10F2-548F-694E-9ECC-7CB112C6A0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Gerade Verbindung 391">
                <a:extLst>
                  <a:ext uri="{FF2B5EF4-FFF2-40B4-BE49-F238E27FC236}">
                    <a16:creationId xmlns:a16="http://schemas.microsoft.com/office/drawing/2014/main" id="{1B841CFF-941D-E44C-B8CB-3EA14C0438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7" name="Gruppieren 376">
              <a:extLst>
                <a:ext uri="{FF2B5EF4-FFF2-40B4-BE49-F238E27FC236}">
                  <a16:creationId xmlns:a16="http://schemas.microsoft.com/office/drawing/2014/main" id="{212C4393-C96A-8546-903E-6AFEAEE1D646}"/>
                </a:ext>
              </a:extLst>
            </p:cNvPr>
            <p:cNvGrpSpPr/>
            <p:nvPr/>
          </p:nvGrpSpPr>
          <p:grpSpPr>
            <a:xfrm rot="10073465">
              <a:off x="8666627" y="5475378"/>
              <a:ext cx="53449" cy="50820"/>
              <a:chOff x="7366719" y="5471092"/>
              <a:chExt cx="101112" cy="96138"/>
            </a:xfrm>
          </p:grpSpPr>
          <p:cxnSp>
            <p:nvCxnSpPr>
              <p:cNvPr id="378" name="Gerade Verbindung 377">
                <a:extLst>
                  <a:ext uri="{FF2B5EF4-FFF2-40B4-BE49-F238E27FC236}">
                    <a16:creationId xmlns:a16="http://schemas.microsoft.com/office/drawing/2014/main" id="{CFC438BA-2A67-5942-849A-BC3F83DAC1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Gerade Verbindung 380">
                <a:extLst>
                  <a:ext uri="{FF2B5EF4-FFF2-40B4-BE49-F238E27FC236}">
                    <a16:creationId xmlns:a16="http://schemas.microsoft.com/office/drawing/2014/main" id="{3AA3A6D3-4FD5-F841-AE1A-C97379D97F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Gerade Verbindung 383">
                <a:extLst>
                  <a:ext uri="{FF2B5EF4-FFF2-40B4-BE49-F238E27FC236}">
                    <a16:creationId xmlns:a16="http://schemas.microsoft.com/office/drawing/2014/main" id="{AC83E92E-40E5-6943-A6FA-074AA65FD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Gerade Verbindung 386">
                <a:extLst>
                  <a:ext uri="{FF2B5EF4-FFF2-40B4-BE49-F238E27FC236}">
                    <a16:creationId xmlns:a16="http://schemas.microsoft.com/office/drawing/2014/main" id="{5C52A401-3E43-4842-8132-9AA02F5505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7" name="Gruppieren 426">
            <a:extLst>
              <a:ext uri="{FF2B5EF4-FFF2-40B4-BE49-F238E27FC236}">
                <a16:creationId xmlns:a16="http://schemas.microsoft.com/office/drawing/2014/main" id="{A09990A6-1649-A849-B946-13B486A35AAF}"/>
              </a:ext>
            </a:extLst>
          </p:cNvPr>
          <p:cNvGrpSpPr/>
          <p:nvPr/>
        </p:nvGrpSpPr>
        <p:grpSpPr>
          <a:xfrm>
            <a:off x="8518496" y="5705320"/>
            <a:ext cx="102718" cy="102718"/>
            <a:chOff x="1472953" y="3806542"/>
            <a:chExt cx="227832" cy="227832"/>
          </a:xfrm>
        </p:grpSpPr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8B1EA197-E92A-B442-8DB5-E1AD786DAFED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449" name="Gerade Verbindung 448">
              <a:extLst>
                <a:ext uri="{FF2B5EF4-FFF2-40B4-BE49-F238E27FC236}">
                  <a16:creationId xmlns:a16="http://schemas.microsoft.com/office/drawing/2014/main" id="{CC162FF5-BD23-6640-A0F7-1A44F49F1753}"/>
                </a:ext>
              </a:extLst>
            </p:cNvPr>
            <p:cNvCxnSpPr>
              <a:endCxn id="448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Gerade Verbindung 449">
              <a:extLst>
                <a:ext uri="{FF2B5EF4-FFF2-40B4-BE49-F238E27FC236}">
                  <a16:creationId xmlns:a16="http://schemas.microsoft.com/office/drawing/2014/main" id="{276988B3-8557-E941-8920-E13DEADA1AEB}"/>
                </a:ext>
              </a:extLst>
            </p:cNvPr>
            <p:cNvCxnSpPr>
              <a:stCxn id="448" idx="2"/>
              <a:endCxn id="448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1" name="Textfeld 450">
            <a:extLst>
              <a:ext uri="{FF2B5EF4-FFF2-40B4-BE49-F238E27FC236}">
                <a16:creationId xmlns:a16="http://schemas.microsoft.com/office/drawing/2014/main" id="{C988266D-2B3A-A541-A97D-D393E4D88F41}"/>
              </a:ext>
            </a:extLst>
          </p:cNvPr>
          <p:cNvSpPr txBox="1"/>
          <p:nvPr/>
        </p:nvSpPr>
        <p:spPr>
          <a:xfrm>
            <a:off x="8691687" y="5515501"/>
            <a:ext cx="7674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2 Stunden</a:t>
            </a:r>
          </a:p>
        </p:txBody>
      </p:sp>
      <p:grpSp>
        <p:nvGrpSpPr>
          <p:cNvPr id="452" name="Gruppieren 451">
            <a:extLst>
              <a:ext uri="{FF2B5EF4-FFF2-40B4-BE49-F238E27FC236}">
                <a16:creationId xmlns:a16="http://schemas.microsoft.com/office/drawing/2014/main" id="{3F79C78A-F752-DC43-9535-8DD223D092D7}"/>
              </a:ext>
            </a:extLst>
          </p:cNvPr>
          <p:cNvGrpSpPr/>
          <p:nvPr/>
        </p:nvGrpSpPr>
        <p:grpSpPr>
          <a:xfrm>
            <a:off x="8514492" y="5948563"/>
            <a:ext cx="102718" cy="102718"/>
            <a:chOff x="8645115" y="5392799"/>
            <a:chExt cx="151667" cy="151667"/>
          </a:xfrm>
        </p:grpSpPr>
        <p:grpSp>
          <p:nvGrpSpPr>
            <p:cNvPr id="453" name="Gruppieren 452">
              <a:extLst>
                <a:ext uri="{FF2B5EF4-FFF2-40B4-BE49-F238E27FC236}">
                  <a16:creationId xmlns:a16="http://schemas.microsoft.com/office/drawing/2014/main" id="{61A7D287-D3D8-E143-9D0A-576289340724}"/>
                </a:ext>
              </a:extLst>
            </p:cNvPr>
            <p:cNvGrpSpPr/>
            <p:nvPr/>
          </p:nvGrpSpPr>
          <p:grpSpPr>
            <a:xfrm>
              <a:off x="8645115" y="5392799"/>
              <a:ext cx="151667" cy="151667"/>
              <a:chOff x="1472953" y="3806542"/>
              <a:chExt cx="227832" cy="227832"/>
            </a:xfrm>
          </p:grpSpPr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5412350B-0127-4347-B238-635BBDA9C6EF}"/>
                  </a:ext>
                </a:extLst>
              </p:cNvPr>
              <p:cNvSpPr/>
              <p:nvPr/>
            </p:nvSpPr>
            <p:spPr>
              <a:xfrm>
                <a:off x="1472953" y="3806542"/>
                <a:ext cx="227832" cy="2278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489" name="Gerade Verbindung 488">
                <a:extLst>
                  <a:ext uri="{FF2B5EF4-FFF2-40B4-BE49-F238E27FC236}">
                    <a16:creationId xmlns:a16="http://schemas.microsoft.com/office/drawing/2014/main" id="{F7B1BF86-E6CB-6E4E-A991-C9915162C11D}"/>
                  </a:ext>
                </a:extLst>
              </p:cNvPr>
              <p:cNvCxnSpPr>
                <a:endCxn id="488" idx="4"/>
              </p:cNvCxnSpPr>
              <p:nvPr/>
            </p:nvCxnSpPr>
            <p:spPr>
              <a:xfrm>
                <a:off x="1586869" y="3806542"/>
                <a:ext cx="0" cy="2278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Gerade Verbindung 489">
                <a:extLst>
                  <a:ext uri="{FF2B5EF4-FFF2-40B4-BE49-F238E27FC236}">
                    <a16:creationId xmlns:a16="http://schemas.microsoft.com/office/drawing/2014/main" id="{C927E582-9165-FA47-9042-90E253049B5E}"/>
                  </a:ext>
                </a:extLst>
              </p:cNvPr>
              <p:cNvCxnSpPr>
                <a:stCxn id="488" idx="2"/>
                <a:endCxn id="488" idx="6"/>
              </p:cNvCxnSpPr>
              <p:nvPr/>
            </p:nvCxnSpPr>
            <p:spPr>
              <a:xfrm>
                <a:off x="1472953" y="3920458"/>
                <a:ext cx="22783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4" name="Gruppieren 453">
              <a:extLst>
                <a:ext uri="{FF2B5EF4-FFF2-40B4-BE49-F238E27FC236}">
                  <a16:creationId xmlns:a16="http://schemas.microsoft.com/office/drawing/2014/main" id="{59535B1B-3B90-7F47-9327-6DF3F74A6EBE}"/>
                </a:ext>
              </a:extLst>
            </p:cNvPr>
            <p:cNvGrpSpPr/>
            <p:nvPr/>
          </p:nvGrpSpPr>
          <p:grpSpPr>
            <a:xfrm>
              <a:off x="8724676" y="5410164"/>
              <a:ext cx="53449" cy="50820"/>
              <a:chOff x="7366719" y="5471092"/>
              <a:chExt cx="101112" cy="96138"/>
            </a:xfrm>
          </p:grpSpPr>
          <p:cxnSp>
            <p:nvCxnSpPr>
              <p:cNvPr id="475" name="Gerade Verbindung 474">
                <a:extLst>
                  <a:ext uri="{FF2B5EF4-FFF2-40B4-BE49-F238E27FC236}">
                    <a16:creationId xmlns:a16="http://schemas.microsoft.com/office/drawing/2014/main" id="{F69BC12D-D43F-874E-8218-7F822FD3F4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Gerade Verbindung 483">
                <a:extLst>
                  <a:ext uri="{FF2B5EF4-FFF2-40B4-BE49-F238E27FC236}">
                    <a16:creationId xmlns:a16="http://schemas.microsoft.com/office/drawing/2014/main" id="{BC5AEF2B-8DFA-9440-BB33-C47423EDC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Gerade Verbindung 485">
                <a:extLst>
                  <a:ext uri="{FF2B5EF4-FFF2-40B4-BE49-F238E27FC236}">
                    <a16:creationId xmlns:a16="http://schemas.microsoft.com/office/drawing/2014/main" id="{46297D35-43CE-5C40-A67B-ADF454FE4A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Gerade Verbindung 486">
                <a:extLst>
                  <a:ext uri="{FF2B5EF4-FFF2-40B4-BE49-F238E27FC236}">
                    <a16:creationId xmlns:a16="http://schemas.microsoft.com/office/drawing/2014/main" id="{822117F6-3980-E049-8F33-A14B9F5A30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5" name="Gruppieren 454">
              <a:extLst>
                <a:ext uri="{FF2B5EF4-FFF2-40B4-BE49-F238E27FC236}">
                  <a16:creationId xmlns:a16="http://schemas.microsoft.com/office/drawing/2014/main" id="{32C3DDAB-2281-7740-921E-6CC4225E9732}"/>
                </a:ext>
              </a:extLst>
            </p:cNvPr>
            <p:cNvGrpSpPr/>
            <p:nvPr/>
          </p:nvGrpSpPr>
          <p:grpSpPr>
            <a:xfrm rot="5400000">
              <a:off x="8725958" y="5481185"/>
              <a:ext cx="53449" cy="50820"/>
              <a:chOff x="7366719" y="5471092"/>
              <a:chExt cx="101112" cy="96138"/>
            </a:xfrm>
          </p:grpSpPr>
          <p:cxnSp>
            <p:nvCxnSpPr>
              <p:cNvPr id="466" name="Gerade Verbindung 465">
                <a:extLst>
                  <a:ext uri="{FF2B5EF4-FFF2-40B4-BE49-F238E27FC236}">
                    <a16:creationId xmlns:a16="http://schemas.microsoft.com/office/drawing/2014/main" id="{6B53F77C-79D0-BE4A-9EEF-205902AE82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Gerade Verbindung 466">
                <a:extLst>
                  <a:ext uri="{FF2B5EF4-FFF2-40B4-BE49-F238E27FC236}">
                    <a16:creationId xmlns:a16="http://schemas.microsoft.com/office/drawing/2014/main" id="{92BEFC3F-4397-2D4D-B201-D858A2AD63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Gerade Verbindung 467">
                <a:extLst>
                  <a:ext uri="{FF2B5EF4-FFF2-40B4-BE49-F238E27FC236}">
                    <a16:creationId xmlns:a16="http://schemas.microsoft.com/office/drawing/2014/main" id="{A6126CBD-3ADD-2847-983C-104C6195B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Gerade Verbindung 471">
                <a:extLst>
                  <a:ext uri="{FF2B5EF4-FFF2-40B4-BE49-F238E27FC236}">
                    <a16:creationId xmlns:a16="http://schemas.microsoft.com/office/drawing/2014/main" id="{95BC294C-06DD-D143-AA3B-0F91047581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6" name="Gruppieren 455">
              <a:extLst>
                <a:ext uri="{FF2B5EF4-FFF2-40B4-BE49-F238E27FC236}">
                  <a16:creationId xmlns:a16="http://schemas.microsoft.com/office/drawing/2014/main" id="{D1AC355B-A454-D345-AF3A-674FA9CDE66B}"/>
                </a:ext>
              </a:extLst>
            </p:cNvPr>
            <p:cNvGrpSpPr/>
            <p:nvPr/>
          </p:nvGrpSpPr>
          <p:grpSpPr>
            <a:xfrm rot="15333854">
              <a:off x="8664343" y="5413040"/>
              <a:ext cx="53449" cy="50820"/>
              <a:chOff x="7366719" y="5471092"/>
              <a:chExt cx="101112" cy="96138"/>
            </a:xfrm>
          </p:grpSpPr>
          <p:cxnSp>
            <p:nvCxnSpPr>
              <p:cNvPr id="462" name="Gerade Verbindung 461">
                <a:extLst>
                  <a:ext uri="{FF2B5EF4-FFF2-40B4-BE49-F238E27FC236}">
                    <a16:creationId xmlns:a16="http://schemas.microsoft.com/office/drawing/2014/main" id="{52CA252B-9408-A240-B823-1C4D0F148E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Gerade Verbindung 462">
                <a:extLst>
                  <a:ext uri="{FF2B5EF4-FFF2-40B4-BE49-F238E27FC236}">
                    <a16:creationId xmlns:a16="http://schemas.microsoft.com/office/drawing/2014/main" id="{06956412-CBF5-934D-8CAA-708B383EC7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Gerade Verbindung 463">
                <a:extLst>
                  <a:ext uri="{FF2B5EF4-FFF2-40B4-BE49-F238E27FC236}">
                    <a16:creationId xmlns:a16="http://schemas.microsoft.com/office/drawing/2014/main" id="{8FED6084-DA26-1543-A940-7222085EA0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Gerade Verbindung 464">
                <a:extLst>
                  <a:ext uri="{FF2B5EF4-FFF2-40B4-BE49-F238E27FC236}">
                    <a16:creationId xmlns:a16="http://schemas.microsoft.com/office/drawing/2014/main" id="{1CB304A5-523C-254B-9EDB-5F88686379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9821E3EA-23A9-1945-A003-738657B36615}"/>
                </a:ext>
              </a:extLst>
            </p:cNvPr>
            <p:cNvGrpSpPr/>
            <p:nvPr/>
          </p:nvGrpSpPr>
          <p:grpSpPr>
            <a:xfrm rot="10073465">
              <a:off x="8666627" y="5475378"/>
              <a:ext cx="53449" cy="50820"/>
              <a:chOff x="7366719" y="5471092"/>
              <a:chExt cx="101112" cy="96138"/>
            </a:xfrm>
          </p:grpSpPr>
          <p:cxnSp>
            <p:nvCxnSpPr>
              <p:cNvPr id="458" name="Gerade Verbindung 457">
                <a:extLst>
                  <a:ext uri="{FF2B5EF4-FFF2-40B4-BE49-F238E27FC236}">
                    <a16:creationId xmlns:a16="http://schemas.microsoft.com/office/drawing/2014/main" id="{771029B1-8806-A541-8522-3BD9384E13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Gerade Verbindung 458">
                <a:extLst>
                  <a:ext uri="{FF2B5EF4-FFF2-40B4-BE49-F238E27FC236}">
                    <a16:creationId xmlns:a16="http://schemas.microsoft.com/office/drawing/2014/main" id="{F421DC06-FF94-CF45-8ED5-D76D2FEE5B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Gerade Verbindung 459">
                <a:extLst>
                  <a:ext uri="{FF2B5EF4-FFF2-40B4-BE49-F238E27FC236}">
                    <a16:creationId xmlns:a16="http://schemas.microsoft.com/office/drawing/2014/main" id="{1761EEE6-9F42-514F-B799-76CDF5DD00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Gerade Verbindung 460">
                <a:extLst>
                  <a:ext uri="{FF2B5EF4-FFF2-40B4-BE49-F238E27FC236}">
                    <a16:creationId xmlns:a16="http://schemas.microsoft.com/office/drawing/2014/main" id="{53393FB6-0E29-2741-9FE9-1AEAC66094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2" name="Gruppieren 491">
            <a:extLst>
              <a:ext uri="{FF2B5EF4-FFF2-40B4-BE49-F238E27FC236}">
                <a16:creationId xmlns:a16="http://schemas.microsoft.com/office/drawing/2014/main" id="{79E9ECFE-FA3C-B646-8B6B-018EEB4B9F9A}"/>
              </a:ext>
            </a:extLst>
          </p:cNvPr>
          <p:cNvGrpSpPr/>
          <p:nvPr/>
        </p:nvGrpSpPr>
        <p:grpSpPr>
          <a:xfrm>
            <a:off x="8516494" y="6086674"/>
            <a:ext cx="102718" cy="102718"/>
            <a:chOff x="1472953" y="3806542"/>
            <a:chExt cx="227832" cy="227832"/>
          </a:xfrm>
        </p:grpSpPr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8A81DF50-4CE5-1248-9E58-9F85BD5F8355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525" name="Gerade Verbindung 524">
              <a:extLst>
                <a:ext uri="{FF2B5EF4-FFF2-40B4-BE49-F238E27FC236}">
                  <a16:creationId xmlns:a16="http://schemas.microsoft.com/office/drawing/2014/main" id="{A2A100F4-6D1E-B042-A8C3-21E4EE40AFFA}"/>
                </a:ext>
              </a:extLst>
            </p:cNvPr>
            <p:cNvCxnSpPr>
              <a:endCxn id="524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Gerade Verbindung 525">
              <a:extLst>
                <a:ext uri="{FF2B5EF4-FFF2-40B4-BE49-F238E27FC236}">
                  <a16:creationId xmlns:a16="http://schemas.microsoft.com/office/drawing/2014/main" id="{2CB7C307-FA47-5B4E-AA9F-AE3C3E3C0448}"/>
                </a:ext>
              </a:extLst>
            </p:cNvPr>
            <p:cNvCxnSpPr>
              <a:stCxn id="524" idx="2"/>
              <a:endCxn id="524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3" name="Gruppieren 492">
            <a:extLst>
              <a:ext uri="{FF2B5EF4-FFF2-40B4-BE49-F238E27FC236}">
                <a16:creationId xmlns:a16="http://schemas.microsoft.com/office/drawing/2014/main" id="{4284411F-6E19-9D4E-A3E6-33F79E2E415A}"/>
              </a:ext>
            </a:extLst>
          </p:cNvPr>
          <p:cNvGrpSpPr/>
          <p:nvPr/>
        </p:nvGrpSpPr>
        <p:grpSpPr>
          <a:xfrm>
            <a:off x="8570377" y="6098435"/>
            <a:ext cx="36199" cy="34418"/>
            <a:chOff x="7366719" y="5471092"/>
            <a:chExt cx="101112" cy="96138"/>
          </a:xfrm>
        </p:grpSpPr>
        <p:cxnSp>
          <p:nvCxnSpPr>
            <p:cNvPr id="520" name="Gerade Verbindung 519">
              <a:extLst>
                <a:ext uri="{FF2B5EF4-FFF2-40B4-BE49-F238E27FC236}">
                  <a16:creationId xmlns:a16="http://schemas.microsoft.com/office/drawing/2014/main" id="{E2442C77-791F-544D-9483-BB75F21796F6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Gerade Verbindung 520">
              <a:extLst>
                <a:ext uri="{FF2B5EF4-FFF2-40B4-BE49-F238E27FC236}">
                  <a16:creationId xmlns:a16="http://schemas.microsoft.com/office/drawing/2014/main" id="{0E8704AC-7280-134D-8C7F-AEFC5E86F6E0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Gerade Verbindung 521">
              <a:extLst>
                <a:ext uri="{FF2B5EF4-FFF2-40B4-BE49-F238E27FC236}">
                  <a16:creationId xmlns:a16="http://schemas.microsoft.com/office/drawing/2014/main" id="{4971204C-1DCE-9D4F-8268-861648FF8972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Gerade Verbindung 522">
              <a:extLst>
                <a:ext uri="{FF2B5EF4-FFF2-40B4-BE49-F238E27FC236}">
                  <a16:creationId xmlns:a16="http://schemas.microsoft.com/office/drawing/2014/main" id="{1BF1E416-42AE-CD41-8554-165F6AB295A2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9" name="Gruppieren 498">
            <a:extLst>
              <a:ext uri="{FF2B5EF4-FFF2-40B4-BE49-F238E27FC236}">
                <a16:creationId xmlns:a16="http://schemas.microsoft.com/office/drawing/2014/main" id="{257CE9A7-4C70-BA42-8CC9-7ADBD65FD369}"/>
              </a:ext>
            </a:extLst>
          </p:cNvPr>
          <p:cNvGrpSpPr/>
          <p:nvPr/>
        </p:nvGrpSpPr>
        <p:grpSpPr>
          <a:xfrm rot="5400000">
            <a:off x="8571246" y="6146534"/>
            <a:ext cx="36199" cy="34418"/>
            <a:chOff x="7366719" y="5471092"/>
            <a:chExt cx="101112" cy="96138"/>
          </a:xfrm>
        </p:grpSpPr>
        <p:cxnSp>
          <p:nvCxnSpPr>
            <p:cNvPr id="516" name="Gerade Verbindung 515">
              <a:extLst>
                <a:ext uri="{FF2B5EF4-FFF2-40B4-BE49-F238E27FC236}">
                  <a16:creationId xmlns:a16="http://schemas.microsoft.com/office/drawing/2014/main" id="{F2AC67E3-A604-C645-AF67-533D9618CFBB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Gerade Verbindung 516">
              <a:extLst>
                <a:ext uri="{FF2B5EF4-FFF2-40B4-BE49-F238E27FC236}">
                  <a16:creationId xmlns:a16="http://schemas.microsoft.com/office/drawing/2014/main" id="{1DA2922A-5C48-174E-9279-EAAB5F3E6C58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Gerade Verbindung 517">
              <a:extLst>
                <a:ext uri="{FF2B5EF4-FFF2-40B4-BE49-F238E27FC236}">
                  <a16:creationId xmlns:a16="http://schemas.microsoft.com/office/drawing/2014/main" id="{47926607-129F-2643-A828-6093E62AC0AD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Gerade Verbindung 518">
              <a:extLst>
                <a:ext uri="{FF2B5EF4-FFF2-40B4-BE49-F238E27FC236}">
                  <a16:creationId xmlns:a16="http://schemas.microsoft.com/office/drawing/2014/main" id="{6A48F8DB-6C35-D546-ABFC-63C513671CBF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7" name="Gruppieren 526">
            <a:extLst>
              <a:ext uri="{FF2B5EF4-FFF2-40B4-BE49-F238E27FC236}">
                <a16:creationId xmlns:a16="http://schemas.microsoft.com/office/drawing/2014/main" id="{9F1610DC-FCB2-6B4B-B878-54F18B5FBD02}"/>
              </a:ext>
            </a:extLst>
          </p:cNvPr>
          <p:cNvGrpSpPr/>
          <p:nvPr/>
        </p:nvGrpSpPr>
        <p:grpSpPr>
          <a:xfrm>
            <a:off x="8518496" y="6218219"/>
            <a:ext cx="102718" cy="102718"/>
            <a:chOff x="1472953" y="3806542"/>
            <a:chExt cx="227832" cy="227832"/>
          </a:xfrm>
        </p:grpSpPr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F0CF2284-51E7-3F4D-9714-5407DB84139E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529" name="Gerade Verbindung 528">
              <a:extLst>
                <a:ext uri="{FF2B5EF4-FFF2-40B4-BE49-F238E27FC236}">
                  <a16:creationId xmlns:a16="http://schemas.microsoft.com/office/drawing/2014/main" id="{6079228C-957C-9F4D-A69D-43862165ED64}"/>
                </a:ext>
              </a:extLst>
            </p:cNvPr>
            <p:cNvCxnSpPr>
              <a:endCxn id="528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Gerade Verbindung 529">
              <a:extLst>
                <a:ext uri="{FF2B5EF4-FFF2-40B4-BE49-F238E27FC236}">
                  <a16:creationId xmlns:a16="http://schemas.microsoft.com/office/drawing/2014/main" id="{A8D106AE-9E8E-E74F-8BA5-28D11EFDB7ED}"/>
                </a:ext>
              </a:extLst>
            </p:cNvPr>
            <p:cNvCxnSpPr>
              <a:stCxn id="528" idx="2"/>
              <a:endCxn id="528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1" name="Textfeld 530">
            <a:extLst>
              <a:ext uri="{FF2B5EF4-FFF2-40B4-BE49-F238E27FC236}">
                <a16:creationId xmlns:a16="http://schemas.microsoft.com/office/drawing/2014/main" id="{BA406F54-F7E1-2647-8EDE-66BA1DA4EECA}"/>
              </a:ext>
            </a:extLst>
          </p:cNvPr>
          <p:cNvSpPr txBox="1"/>
          <p:nvPr/>
        </p:nvSpPr>
        <p:spPr>
          <a:xfrm>
            <a:off x="8691687" y="5911601"/>
            <a:ext cx="10590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1 Stunde </a:t>
            </a:r>
          </a:p>
          <a:p>
            <a:r>
              <a:rPr lang="de-DE" sz="1000" dirty="0"/>
              <a:t>und eine </a:t>
            </a:r>
          </a:p>
          <a:p>
            <a:r>
              <a:rPr lang="de-DE" sz="1000" dirty="0"/>
              <a:t>Halbe-Stunde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C701D16-3DFA-2444-8B98-C98565D50994}"/>
              </a:ext>
            </a:extLst>
          </p:cNvPr>
          <p:cNvGrpSpPr/>
          <p:nvPr/>
        </p:nvGrpSpPr>
        <p:grpSpPr>
          <a:xfrm>
            <a:off x="1226892" y="2694137"/>
            <a:ext cx="1369939" cy="986820"/>
            <a:chOff x="1226892" y="2694137"/>
            <a:chExt cx="1369939" cy="986820"/>
          </a:xfrm>
        </p:grpSpPr>
        <p:grpSp>
          <p:nvGrpSpPr>
            <p:cNvPr id="428" name="Gruppieren 427">
              <a:extLst>
                <a:ext uri="{FF2B5EF4-FFF2-40B4-BE49-F238E27FC236}">
                  <a16:creationId xmlns:a16="http://schemas.microsoft.com/office/drawing/2014/main" id="{C65D3713-6618-784B-9DCD-D8976DA2DF62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500" name="Gruppieren 499">
                <a:extLst>
                  <a:ext uri="{FF2B5EF4-FFF2-40B4-BE49-F238E27FC236}">
                    <a16:creationId xmlns:a16="http://schemas.microsoft.com/office/drawing/2014/main" id="{734C7664-8EAE-8244-A662-1C4F58C4AAA8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09" name="Oval 508">
                  <a:extLst>
                    <a:ext uri="{FF2B5EF4-FFF2-40B4-BE49-F238E27FC236}">
                      <a16:creationId xmlns:a16="http://schemas.microsoft.com/office/drawing/2014/main" id="{B8B3B135-2D11-0149-B584-176D1FDF5D0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10" name="Gerade Verbindung 509">
                  <a:extLst>
                    <a:ext uri="{FF2B5EF4-FFF2-40B4-BE49-F238E27FC236}">
                      <a16:creationId xmlns:a16="http://schemas.microsoft.com/office/drawing/2014/main" id="{3AC48020-F915-7542-90AF-6721656356D4}"/>
                    </a:ext>
                  </a:extLst>
                </p:cNvPr>
                <p:cNvCxnSpPr>
                  <a:endCxn id="50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Gerade Verbindung 510">
                  <a:extLst>
                    <a:ext uri="{FF2B5EF4-FFF2-40B4-BE49-F238E27FC236}">
                      <a16:creationId xmlns:a16="http://schemas.microsoft.com/office/drawing/2014/main" id="{AD70CE64-CDEB-8844-B824-BB8FC58F4F18}"/>
                    </a:ext>
                  </a:extLst>
                </p:cNvPr>
                <p:cNvCxnSpPr>
                  <a:stCxn id="509" idx="2"/>
                  <a:endCxn id="50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1" name="Gruppieren 500">
                <a:extLst>
                  <a:ext uri="{FF2B5EF4-FFF2-40B4-BE49-F238E27FC236}">
                    <a16:creationId xmlns:a16="http://schemas.microsoft.com/office/drawing/2014/main" id="{E20F1032-4251-2044-BADC-0316D6F6EA5C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06" name="Oval 505">
                  <a:extLst>
                    <a:ext uri="{FF2B5EF4-FFF2-40B4-BE49-F238E27FC236}">
                      <a16:creationId xmlns:a16="http://schemas.microsoft.com/office/drawing/2014/main" id="{096FE51F-A9DC-C04C-8BBD-C3C8BF48B53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07" name="Gerade Verbindung 506">
                  <a:extLst>
                    <a:ext uri="{FF2B5EF4-FFF2-40B4-BE49-F238E27FC236}">
                      <a16:creationId xmlns:a16="http://schemas.microsoft.com/office/drawing/2014/main" id="{2F1EB7F2-83C5-BC49-88AD-43B7934D81D5}"/>
                    </a:ext>
                  </a:extLst>
                </p:cNvPr>
                <p:cNvCxnSpPr>
                  <a:endCxn id="50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Gerade Verbindung 507">
                  <a:extLst>
                    <a:ext uri="{FF2B5EF4-FFF2-40B4-BE49-F238E27FC236}">
                      <a16:creationId xmlns:a16="http://schemas.microsoft.com/office/drawing/2014/main" id="{EEE88EE9-EB90-1843-B8FA-30D27D76A07F}"/>
                    </a:ext>
                  </a:extLst>
                </p:cNvPr>
                <p:cNvCxnSpPr>
                  <a:stCxn id="506" idx="2"/>
                  <a:endCxn id="50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" name="Gruppieren 501">
                <a:extLst>
                  <a:ext uri="{FF2B5EF4-FFF2-40B4-BE49-F238E27FC236}">
                    <a16:creationId xmlns:a16="http://schemas.microsoft.com/office/drawing/2014/main" id="{959EBD20-80F9-2743-8BC2-4CD8ADE088CB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03" name="Oval 502">
                  <a:extLst>
                    <a:ext uri="{FF2B5EF4-FFF2-40B4-BE49-F238E27FC236}">
                      <a16:creationId xmlns:a16="http://schemas.microsoft.com/office/drawing/2014/main" id="{89FC02DA-EA7E-1648-86A4-1200E87A6FC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04" name="Gerade Verbindung 503">
                  <a:extLst>
                    <a:ext uri="{FF2B5EF4-FFF2-40B4-BE49-F238E27FC236}">
                      <a16:creationId xmlns:a16="http://schemas.microsoft.com/office/drawing/2014/main" id="{5A66B678-19FE-E847-B6B5-F146C1697ED9}"/>
                    </a:ext>
                  </a:extLst>
                </p:cNvPr>
                <p:cNvCxnSpPr>
                  <a:endCxn id="50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Gerade Verbindung 504">
                  <a:extLst>
                    <a:ext uri="{FF2B5EF4-FFF2-40B4-BE49-F238E27FC236}">
                      <a16:creationId xmlns:a16="http://schemas.microsoft.com/office/drawing/2014/main" id="{C7946028-C518-A140-92BC-65AAB3E799C6}"/>
                    </a:ext>
                  </a:extLst>
                </p:cNvPr>
                <p:cNvCxnSpPr>
                  <a:stCxn id="503" idx="2"/>
                  <a:endCxn id="50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9" name="Gruppieren 428">
              <a:extLst>
                <a:ext uri="{FF2B5EF4-FFF2-40B4-BE49-F238E27FC236}">
                  <a16:creationId xmlns:a16="http://schemas.microsoft.com/office/drawing/2014/main" id="{10ECA210-6C85-AA44-9671-81F9076520D0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443" name="Gruppieren 442">
                <a:extLst>
                  <a:ext uri="{FF2B5EF4-FFF2-40B4-BE49-F238E27FC236}">
                    <a16:creationId xmlns:a16="http://schemas.microsoft.com/office/drawing/2014/main" id="{9C546593-86EF-5947-AAE8-2B91B1AB348D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496" name="Oval 495">
                  <a:extLst>
                    <a:ext uri="{FF2B5EF4-FFF2-40B4-BE49-F238E27FC236}">
                      <a16:creationId xmlns:a16="http://schemas.microsoft.com/office/drawing/2014/main" id="{A85D1866-76A6-924D-9989-B1C4F384134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97" name="Gerade Verbindung 496">
                  <a:extLst>
                    <a:ext uri="{FF2B5EF4-FFF2-40B4-BE49-F238E27FC236}">
                      <a16:creationId xmlns:a16="http://schemas.microsoft.com/office/drawing/2014/main" id="{2AB185BF-B9D7-8B4D-8A09-EF1B980A9652}"/>
                    </a:ext>
                  </a:extLst>
                </p:cNvPr>
                <p:cNvCxnSpPr>
                  <a:endCxn id="49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Gerade Verbindung 497">
                  <a:extLst>
                    <a:ext uri="{FF2B5EF4-FFF2-40B4-BE49-F238E27FC236}">
                      <a16:creationId xmlns:a16="http://schemas.microsoft.com/office/drawing/2014/main" id="{97989996-51FF-6B41-B9EC-79D41F5393FA}"/>
                    </a:ext>
                  </a:extLst>
                </p:cNvPr>
                <p:cNvCxnSpPr>
                  <a:stCxn id="496" idx="2"/>
                  <a:endCxn id="49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4" name="Gruppieren 443">
                <a:extLst>
                  <a:ext uri="{FF2B5EF4-FFF2-40B4-BE49-F238E27FC236}">
                    <a16:creationId xmlns:a16="http://schemas.microsoft.com/office/drawing/2014/main" id="{C21045E0-292D-1348-9B7B-5EE48DE7EB2B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491" name="Oval 490">
                  <a:extLst>
                    <a:ext uri="{FF2B5EF4-FFF2-40B4-BE49-F238E27FC236}">
                      <a16:creationId xmlns:a16="http://schemas.microsoft.com/office/drawing/2014/main" id="{E8192C4E-8B14-FD4A-98FE-9C3FD2822B6F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94" name="Gerade Verbindung 493">
                  <a:extLst>
                    <a:ext uri="{FF2B5EF4-FFF2-40B4-BE49-F238E27FC236}">
                      <a16:creationId xmlns:a16="http://schemas.microsoft.com/office/drawing/2014/main" id="{79C2FD26-8C71-4646-89C1-FF4912BBD143}"/>
                    </a:ext>
                  </a:extLst>
                </p:cNvPr>
                <p:cNvCxnSpPr>
                  <a:endCxn id="49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Gerade Verbindung 494">
                  <a:extLst>
                    <a:ext uri="{FF2B5EF4-FFF2-40B4-BE49-F238E27FC236}">
                      <a16:creationId xmlns:a16="http://schemas.microsoft.com/office/drawing/2014/main" id="{7A026306-47BF-B447-B811-555621793B02}"/>
                    </a:ext>
                  </a:extLst>
                </p:cNvPr>
                <p:cNvCxnSpPr>
                  <a:stCxn id="491" idx="2"/>
                  <a:endCxn id="49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5" name="Gruppieren 444">
                <a:extLst>
                  <a:ext uri="{FF2B5EF4-FFF2-40B4-BE49-F238E27FC236}">
                    <a16:creationId xmlns:a16="http://schemas.microsoft.com/office/drawing/2014/main" id="{D099B999-8EF9-7C4D-8A41-F425153F9660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446" name="Oval 445">
                  <a:extLst>
                    <a:ext uri="{FF2B5EF4-FFF2-40B4-BE49-F238E27FC236}">
                      <a16:creationId xmlns:a16="http://schemas.microsoft.com/office/drawing/2014/main" id="{14B28629-2E9A-8846-82A2-A1E98AA7D60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47" name="Gerade Verbindung 446">
                  <a:extLst>
                    <a:ext uri="{FF2B5EF4-FFF2-40B4-BE49-F238E27FC236}">
                      <a16:creationId xmlns:a16="http://schemas.microsoft.com/office/drawing/2014/main" id="{21970BEF-8B75-7D4B-B72D-1E1CE4BB7C95}"/>
                    </a:ext>
                  </a:extLst>
                </p:cNvPr>
                <p:cNvCxnSpPr>
                  <a:endCxn id="44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Gerade Verbindung 484">
                  <a:extLst>
                    <a:ext uri="{FF2B5EF4-FFF2-40B4-BE49-F238E27FC236}">
                      <a16:creationId xmlns:a16="http://schemas.microsoft.com/office/drawing/2014/main" id="{DB68A4E0-07E7-694E-A16C-696D6C295589}"/>
                    </a:ext>
                  </a:extLst>
                </p:cNvPr>
                <p:cNvCxnSpPr>
                  <a:stCxn id="446" idx="2"/>
                  <a:endCxn id="44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0" name="Gruppieren 429">
              <a:extLst>
                <a:ext uri="{FF2B5EF4-FFF2-40B4-BE49-F238E27FC236}">
                  <a16:creationId xmlns:a16="http://schemas.microsoft.com/office/drawing/2014/main" id="{47DA0DB9-7937-0642-A02F-288D33045D05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431" name="Gruppieren 430">
                <a:extLst>
                  <a:ext uri="{FF2B5EF4-FFF2-40B4-BE49-F238E27FC236}">
                    <a16:creationId xmlns:a16="http://schemas.microsoft.com/office/drawing/2014/main" id="{458B6FD2-4A6D-454C-8E6D-10D3667A56FD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440" name="Oval 439">
                  <a:extLst>
                    <a:ext uri="{FF2B5EF4-FFF2-40B4-BE49-F238E27FC236}">
                      <a16:creationId xmlns:a16="http://schemas.microsoft.com/office/drawing/2014/main" id="{B5144A11-EFFD-5747-8D08-B5E6D56F05A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41" name="Gerade Verbindung 440">
                  <a:extLst>
                    <a:ext uri="{FF2B5EF4-FFF2-40B4-BE49-F238E27FC236}">
                      <a16:creationId xmlns:a16="http://schemas.microsoft.com/office/drawing/2014/main" id="{DE6BB5C9-DF16-9544-800C-E2643FD77F51}"/>
                    </a:ext>
                  </a:extLst>
                </p:cNvPr>
                <p:cNvCxnSpPr>
                  <a:endCxn id="44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Gerade Verbindung 441">
                  <a:extLst>
                    <a:ext uri="{FF2B5EF4-FFF2-40B4-BE49-F238E27FC236}">
                      <a16:creationId xmlns:a16="http://schemas.microsoft.com/office/drawing/2014/main" id="{AF47E4BA-8B56-0C4F-8AAD-3F72E101D625}"/>
                    </a:ext>
                  </a:extLst>
                </p:cNvPr>
                <p:cNvCxnSpPr>
                  <a:stCxn id="440" idx="2"/>
                  <a:endCxn id="44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2" name="Gruppieren 431">
                <a:extLst>
                  <a:ext uri="{FF2B5EF4-FFF2-40B4-BE49-F238E27FC236}">
                    <a16:creationId xmlns:a16="http://schemas.microsoft.com/office/drawing/2014/main" id="{652C000D-D673-E345-8816-2CCA7EC8FB32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437" name="Oval 436">
                  <a:extLst>
                    <a:ext uri="{FF2B5EF4-FFF2-40B4-BE49-F238E27FC236}">
                      <a16:creationId xmlns:a16="http://schemas.microsoft.com/office/drawing/2014/main" id="{8AB58595-BA39-E140-B89E-FCE36194D74F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38" name="Gerade Verbindung 437">
                  <a:extLst>
                    <a:ext uri="{FF2B5EF4-FFF2-40B4-BE49-F238E27FC236}">
                      <a16:creationId xmlns:a16="http://schemas.microsoft.com/office/drawing/2014/main" id="{94CEA595-9BCE-8B49-9F3A-21CE551FE534}"/>
                    </a:ext>
                  </a:extLst>
                </p:cNvPr>
                <p:cNvCxnSpPr>
                  <a:endCxn id="43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Gerade Verbindung 438">
                  <a:extLst>
                    <a:ext uri="{FF2B5EF4-FFF2-40B4-BE49-F238E27FC236}">
                      <a16:creationId xmlns:a16="http://schemas.microsoft.com/office/drawing/2014/main" id="{8919F168-33F3-2F41-9BE9-00B5327EA7A3}"/>
                    </a:ext>
                  </a:extLst>
                </p:cNvPr>
                <p:cNvCxnSpPr>
                  <a:stCxn id="437" idx="2"/>
                  <a:endCxn id="43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3" name="Gruppieren 432">
                <a:extLst>
                  <a:ext uri="{FF2B5EF4-FFF2-40B4-BE49-F238E27FC236}">
                    <a16:creationId xmlns:a16="http://schemas.microsoft.com/office/drawing/2014/main" id="{B0906233-6AE8-C941-A596-423351AED753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434" name="Oval 433">
                  <a:extLst>
                    <a:ext uri="{FF2B5EF4-FFF2-40B4-BE49-F238E27FC236}">
                      <a16:creationId xmlns:a16="http://schemas.microsoft.com/office/drawing/2014/main" id="{467AA763-B510-6049-9FD2-39865B21BDD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35" name="Gerade Verbindung 434">
                  <a:extLst>
                    <a:ext uri="{FF2B5EF4-FFF2-40B4-BE49-F238E27FC236}">
                      <a16:creationId xmlns:a16="http://schemas.microsoft.com/office/drawing/2014/main" id="{AEC69D4E-3BCF-D04C-9A01-CFA4CA6CD490}"/>
                    </a:ext>
                  </a:extLst>
                </p:cNvPr>
                <p:cNvCxnSpPr>
                  <a:endCxn id="434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Gerade Verbindung 435">
                  <a:extLst>
                    <a:ext uri="{FF2B5EF4-FFF2-40B4-BE49-F238E27FC236}">
                      <a16:creationId xmlns:a16="http://schemas.microsoft.com/office/drawing/2014/main" id="{579C67F2-5E29-3947-B4CE-61E92471E1AD}"/>
                    </a:ext>
                  </a:extLst>
                </p:cNvPr>
                <p:cNvCxnSpPr>
                  <a:stCxn id="434" idx="2"/>
                  <a:endCxn id="434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12" name="Gruppieren 511">
            <a:extLst>
              <a:ext uri="{FF2B5EF4-FFF2-40B4-BE49-F238E27FC236}">
                <a16:creationId xmlns:a16="http://schemas.microsoft.com/office/drawing/2014/main" id="{1BD8BC39-EFD4-5446-9FA3-E2BE76F3D3D1}"/>
              </a:ext>
            </a:extLst>
          </p:cNvPr>
          <p:cNvGrpSpPr/>
          <p:nvPr/>
        </p:nvGrpSpPr>
        <p:grpSpPr>
          <a:xfrm>
            <a:off x="2938509" y="2687276"/>
            <a:ext cx="1369939" cy="986820"/>
            <a:chOff x="1226892" y="2694137"/>
            <a:chExt cx="1369939" cy="986820"/>
          </a:xfrm>
        </p:grpSpPr>
        <p:grpSp>
          <p:nvGrpSpPr>
            <p:cNvPr id="513" name="Gruppieren 512">
              <a:extLst>
                <a:ext uri="{FF2B5EF4-FFF2-40B4-BE49-F238E27FC236}">
                  <a16:creationId xmlns:a16="http://schemas.microsoft.com/office/drawing/2014/main" id="{91909E65-AF53-8D4B-91FB-53E6FCB571E6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556" name="Gruppieren 555">
                <a:extLst>
                  <a:ext uri="{FF2B5EF4-FFF2-40B4-BE49-F238E27FC236}">
                    <a16:creationId xmlns:a16="http://schemas.microsoft.com/office/drawing/2014/main" id="{D7CD5061-E949-564E-B7E7-CF625DBB8A82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65" name="Oval 564">
                  <a:extLst>
                    <a:ext uri="{FF2B5EF4-FFF2-40B4-BE49-F238E27FC236}">
                      <a16:creationId xmlns:a16="http://schemas.microsoft.com/office/drawing/2014/main" id="{484EEC46-99B9-1645-A50E-8D8B3529304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66" name="Gerade Verbindung 565">
                  <a:extLst>
                    <a:ext uri="{FF2B5EF4-FFF2-40B4-BE49-F238E27FC236}">
                      <a16:creationId xmlns:a16="http://schemas.microsoft.com/office/drawing/2014/main" id="{B9BFA267-21B4-1C4D-989E-4B01EFADE6C4}"/>
                    </a:ext>
                  </a:extLst>
                </p:cNvPr>
                <p:cNvCxnSpPr>
                  <a:endCxn id="56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Gerade Verbindung 566">
                  <a:extLst>
                    <a:ext uri="{FF2B5EF4-FFF2-40B4-BE49-F238E27FC236}">
                      <a16:creationId xmlns:a16="http://schemas.microsoft.com/office/drawing/2014/main" id="{9FC44160-7910-AF4D-8CB5-56FE49AF803E}"/>
                    </a:ext>
                  </a:extLst>
                </p:cNvPr>
                <p:cNvCxnSpPr>
                  <a:stCxn id="565" idx="2"/>
                  <a:endCxn id="56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7" name="Gruppieren 556">
                <a:extLst>
                  <a:ext uri="{FF2B5EF4-FFF2-40B4-BE49-F238E27FC236}">
                    <a16:creationId xmlns:a16="http://schemas.microsoft.com/office/drawing/2014/main" id="{C836EAF9-09DB-E54E-B235-B2B0CB3C2AB1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62" name="Oval 561">
                  <a:extLst>
                    <a:ext uri="{FF2B5EF4-FFF2-40B4-BE49-F238E27FC236}">
                      <a16:creationId xmlns:a16="http://schemas.microsoft.com/office/drawing/2014/main" id="{2E90A316-5269-9948-BFDB-025B8AA74C5C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63" name="Gerade Verbindung 562">
                  <a:extLst>
                    <a:ext uri="{FF2B5EF4-FFF2-40B4-BE49-F238E27FC236}">
                      <a16:creationId xmlns:a16="http://schemas.microsoft.com/office/drawing/2014/main" id="{CABA2456-3115-B44A-9BA3-70444B3338ED}"/>
                    </a:ext>
                  </a:extLst>
                </p:cNvPr>
                <p:cNvCxnSpPr>
                  <a:endCxn id="56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Gerade Verbindung 563">
                  <a:extLst>
                    <a:ext uri="{FF2B5EF4-FFF2-40B4-BE49-F238E27FC236}">
                      <a16:creationId xmlns:a16="http://schemas.microsoft.com/office/drawing/2014/main" id="{BE63E48D-ECA9-0345-ACA3-B9E729EE6CFA}"/>
                    </a:ext>
                  </a:extLst>
                </p:cNvPr>
                <p:cNvCxnSpPr>
                  <a:stCxn id="562" idx="2"/>
                  <a:endCxn id="56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8" name="Gruppieren 557">
                <a:extLst>
                  <a:ext uri="{FF2B5EF4-FFF2-40B4-BE49-F238E27FC236}">
                    <a16:creationId xmlns:a16="http://schemas.microsoft.com/office/drawing/2014/main" id="{C02A392E-C0AB-B84C-A22A-476F689E89C4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59" name="Oval 558">
                  <a:extLst>
                    <a:ext uri="{FF2B5EF4-FFF2-40B4-BE49-F238E27FC236}">
                      <a16:creationId xmlns:a16="http://schemas.microsoft.com/office/drawing/2014/main" id="{FD5E27C3-172D-5140-B695-44FB1D1B098C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60" name="Gerade Verbindung 559">
                  <a:extLst>
                    <a:ext uri="{FF2B5EF4-FFF2-40B4-BE49-F238E27FC236}">
                      <a16:creationId xmlns:a16="http://schemas.microsoft.com/office/drawing/2014/main" id="{080E19E5-E78D-D648-B8F6-B659F22783E4}"/>
                    </a:ext>
                  </a:extLst>
                </p:cNvPr>
                <p:cNvCxnSpPr>
                  <a:endCxn id="55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Gerade Verbindung 560">
                  <a:extLst>
                    <a:ext uri="{FF2B5EF4-FFF2-40B4-BE49-F238E27FC236}">
                      <a16:creationId xmlns:a16="http://schemas.microsoft.com/office/drawing/2014/main" id="{C8E9F8C9-90BA-0C4A-9524-4D10E7D5000C}"/>
                    </a:ext>
                  </a:extLst>
                </p:cNvPr>
                <p:cNvCxnSpPr>
                  <a:stCxn id="559" idx="2"/>
                  <a:endCxn id="55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4" name="Gruppieren 513">
              <a:extLst>
                <a:ext uri="{FF2B5EF4-FFF2-40B4-BE49-F238E27FC236}">
                  <a16:creationId xmlns:a16="http://schemas.microsoft.com/office/drawing/2014/main" id="{15EF279C-4969-5545-A74D-8E61095995FE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544" name="Gruppieren 543">
                <a:extLst>
                  <a:ext uri="{FF2B5EF4-FFF2-40B4-BE49-F238E27FC236}">
                    <a16:creationId xmlns:a16="http://schemas.microsoft.com/office/drawing/2014/main" id="{95DF26BE-128B-0647-831A-5E45CE880B50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53" name="Oval 552">
                  <a:extLst>
                    <a:ext uri="{FF2B5EF4-FFF2-40B4-BE49-F238E27FC236}">
                      <a16:creationId xmlns:a16="http://schemas.microsoft.com/office/drawing/2014/main" id="{7E11F1BB-8FFA-2845-9D7F-9032CA27612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54" name="Gerade Verbindung 553">
                  <a:extLst>
                    <a:ext uri="{FF2B5EF4-FFF2-40B4-BE49-F238E27FC236}">
                      <a16:creationId xmlns:a16="http://schemas.microsoft.com/office/drawing/2014/main" id="{8E15C711-D84D-AB4F-83FB-93D745AD9A2D}"/>
                    </a:ext>
                  </a:extLst>
                </p:cNvPr>
                <p:cNvCxnSpPr>
                  <a:endCxn id="55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" name="Gerade Verbindung 554">
                  <a:extLst>
                    <a:ext uri="{FF2B5EF4-FFF2-40B4-BE49-F238E27FC236}">
                      <a16:creationId xmlns:a16="http://schemas.microsoft.com/office/drawing/2014/main" id="{4C198B57-FA76-1B49-8D7D-71ABD394C9A2}"/>
                    </a:ext>
                  </a:extLst>
                </p:cNvPr>
                <p:cNvCxnSpPr>
                  <a:stCxn id="553" idx="2"/>
                  <a:endCxn id="55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5" name="Gruppieren 544">
                <a:extLst>
                  <a:ext uri="{FF2B5EF4-FFF2-40B4-BE49-F238E27FC236}">
                    <a16:creationId xmlns:a16="http://schemas.microsoft.com/office/drawing/2014/main" id="{C506E160-3C3A-D940-868F-2E1C0C5B0F9D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50" name="Oval 549">
                  <a:extLst>
                    <a:ext uri="{FF2B5EF4-FFF2-40B4-BE49-F238E27FC236}">
                      <a16:creationId xmlns:a16="http://schemas.microsoft.com/office/drawing/2014/main" id="{7FAA11FF-B0B6-7445-A227-E3DA0CCE16D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51" name="Gerade Verbindung 550">
                  <a:extLst>
                    <a:ext uri="{FF2B5EF4-FFF2-40B4-BE49-F238E27FC236}">
                      <a16:creationId xmlns:a16="http://schemas.microsoft.com/office/drawing/2014/main" id="{CCEBBE70-7D3A-E548-B3AC-45EFE9A522DF}"/>
                    </a:ext>
                  </a:extLst>
                </p:cNvPr>
                <p:cNvCxnSpPr>
                  <a:endCxn id="55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Gerade Verbindung 551">
                  <a:extLst>
                    <a:ext uri="{FF2B5EF4-FFF2-40B4-BE49-F238E27FC236}">
                      <a16:creationId xmlns:a16="http://schemas.microsoft.com/office/drawing/2014/main" id="{FD2F9413-5EAC-3D4B-A63D-B95850189D8E}"/>
                    </a:ext>
                  </a:extLst>
                </p:cNvPr>
                <p:cNvCxnSpPr>
                  <a:stCxn id="550" idx="2"/>
                  <a:endCxn id="55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6" name="Gruppieren 545">
                <a:extLst>
                  <a:ext uri="{FF2B5EF4-FFF2-40B4-BE49-F238E27FC236}">
                    <a16:creationId xmlns:a16="http://schemas.microsoft.com/office/drawing/2014/main" id="{7356AD97-0A21-0240-8128-651C64EC150E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47" name="Oval 546">
                  <a:extLst>
                    <a:ext uri="{FF2B5EF4-FFF2-40B4-BE49-F238E27FC236}">
                      <a16:creationId xmlns:a16="http://schemas.microsoft.com/office/drawing/2014/main" id="{73F1D7F6-7BB1-C942-BF68-F50B49CAAEB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48" name="Gerade Verbindung 547">
                  <a:extLst>
                    <a:ext uri="{FF2B5EF4-FFF2-40B4-BE49-F238E27FC236}">
                      <a16:creationId xmlns:a16="http://schemas.microsoft.com/office/drawing/2014/main" id="{5B4CE570-5C52-494C-99C1-332B0DF5BDA5}"/>
                    </a:ext>
                  </a:extLst>
                </p:cNvPr>
                <p:cNvCxnSpPr>
                  <a:endCxn id="54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9" name="Gerade Verbindung 548">
                  <a:extLst>
                    <a:ext uri="{FF2B5EF4-FFF2-40B4-BE49-F238E27FC236}">
                      <a16:creationId xmlns:a16="http://schemas.microsoft.com/office/drawing/2014/main" id="{D113BAE2-D39D-D84D-BCB6-C7AC058090DD}"/>
                    </a:ext>
                  </a:extLst>
                </p:cNvPr>
                <p:cNvCxnSpPr>
                  <a:stCxn id="547" idx="2"/>
                  <a:endCxn id="54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5" name="Gruppieren 514">
              <a:extLst>
                <a:ext uri="{FF2B5EF4-FFF2-40B4-BE49-F238E27FC236}">
                  <a16:creationId xmlns:a16="http://schemas.microsoft.com/office/drawing/2014/main" id="{A6A4BD9D-3325-5E4B-8547-3F2A2D53756D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532" name="Gruppieren 531">
                <a:extLst>
                  <a:ext uri="{FF2B5EF4-FFF2-40B4-BE49-F238E27FC236}">
                    <a16:creationId xmlns:a16="http://schemas.microsoft.com/office/drawing/2014/main" id="{6FA479DC-4F2F-5346-BC45-6D4F28E2C880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41" name="Oval 540">
                  <a:extLst>
                    <a:ext uri="{FF2B5EF4-FFF2-40B4-BE49-F238E27FC236}">
                      <a16:creationId xmlns:a16="http://schemas.microsoft.com/office/drawing/2014/main" id="{B732F61F-8BBE-F943-B3E3-6424B0073EC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42" name="Gerade Verbindung 541">
                  <a:extLst>
                    <a:ext uri="{FF2B5EF4-FFF2-40B4-BE49-F238E27FC236}">
                      <a16:creationId xmlns:a16="http://schemas.microsoft.com/office/drawing/2014/main" id="{4F4E7773-EB44-0A45-95F8-F771E9AD13F4}"/>
                    </a:ext>
                  </a:extLst>
                </p:cNvPr>
                <p:cNvCxnSpPr>
                  <a:endCxn id="54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3" name="Gerade Verbindung 542">
                  <a:extLst>
                    <a:ext uri="{FF2B5EF4-FFF2-40B4-BE49-F238E27FC236}">
                      <a16:creationId xmlns:a16="http://schemas.microsoft.com/office/drawing/2014/main" id="{3932331A-9999-DB4F-AA64-E679BC0A8557}"/>
                    </a:ext>
                  </a:extLst>
                </p:cNvPr>
                <p:cNvCxnSpPr>
                  <a:stCxn id="541" idx="2"/>
                  <a:endCxn id="54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3" name="Gruppieren 532">
                <a:extLst>
                  <a:ext uri="{FF2B5EF4-FFF2-40B4-BE49-F238E27FC236}">
                    <a16:creationId xmlns:a16="http://schemas.microsoft.com/office/drawing/2014/main" id="{47BF9656-B3AB-154E-9464-63099FA41F28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38" name="Oval 537">
                  <a:extLst>
                    <a:ext uri="{FF2B5EF4-FFF2-40B4-BE49-F238E27FC236}">
                      <a16:creationId xmlns:a16="http://schemas.microsoft.com/office/drawing/2014/main" id="{4AB80AFC-ABDC-E14E-8ED6-90523E6E02F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39" name="Gerade Verbindung 538">
                  <a:extLst>
                    <a:ext uri="{FF2B5EF4-FFF2-40B4-BE49-F238E27FC236}">
                      <a16:creationId xmlns:a16="http://schemas.microsoft.com/office/drawing/2014/main" id="{D4B020F8-97D9-B740-9FEE-FB4AC57040B7}"/>
                    </a:ext>
                  </a:extLst>
                </p:cNvPr>
                <p:cNvCxnSpPr>
                  <a:endCxn id="53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Gerade Verbindung 539">
                  <a:extLst>
                    <a:ext uri="{FF2B5EF4-FFF2-40B4-BE49-F238E27FC236}">
                      <a16:creationId xmlns:a16="http://schemas.microsoft.com/office/drawing/2014/main" id="{BC2D7FAF-EDDD-7C45-8158-47AB23C2315C}"/>
                    </a:ext>
                  </a:extLst>
                </p:cNvPr>
                <p:cNvCxnSpPr>
                  <a:stCxn id="538" idx="2"/>
                  <a:endCxn id="53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4" name="Gruppieren 533">
                <a:extLst>
                  <a:ext uri="{FF2B5EF4-FFF2-40B4-BE49-F238E27FC236}">
                    <a16:creationId xmlns:a16="http://schemas.microsoft.com/office/drawing/2014/main" id="{8E174631-FD22-9A45-A422-7B3F0CA8E283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35" name="Oval 534">
                  <a:extLst>
                    <a:ext uri="{FF2B5EF4-FFF2-40B4-BE49-F238E27FC236}">
                      <a16:creationId xmlns:a16="http://schemas.microsoft.com/office/drawing/2014/main" id="{4DB48F26-7BBB-EF4D-BA2D-438088B203A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36" name="Gerade Verbindung 535">
                  <a:extLst>
                    <a:ext uri="{FF2B5EF4-FFF2-40B4-BE49-F238E27FC236}">
                      <a16:creationId xmlns:a16="http://schemas.microsoft.com/office/drawing/2014/main" id="{7F3911C5-2C5A-7649-AF5E-7312F056031A}"/>
                    </a:ext>
                  </a:extLst>
                </p:cNvPr>
                <p:cNvCxnSpPr>
                  <a:endCxn id="53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7" name="Gerade Verbindung 536">
                  <a:extLst>
                    <a:ext uri="{FF2B5EF4-FFF2-40B4-BE49-F238E27FC236}">
                      <a16:creationId xmlns:a16="http://schemas.microsoft.com/office/drawing/2014/main" id="{0ECFA683-AFDA-FF40-8981-E24954D8EF36}"/>
                    </a:ext>
                  </a:extLst>
                </p:cNvPr>
                <p:cNvCxnSpPr>
                  <a:stCxn id="535" idx="2"/>
                  <a:endCxn id="53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68" name="Gruppieren 567">
            <a:extLst>
              <a:ext uri="{FF2B5EF4-FFF2-40B4-BE49-F238E27FC236}">
                <a16:creationId xmlns:a16="http://schemas.microsoft.com/office/drawing/2014/main" id="{7B7CD63B-D586-B248-9773-1EDBBA88BC3C}"/>
              </a:ext>
            </a:extLst>
          </p:cNvPr>
          <p:cNvGrpSpPr/>
          <p:nvPr/>
        </p:nvGrpSpPr>
        <p:grpSpPr>
          <a:xfrm>
            <a:off x="4650126" y="2680415"/>
            <a:ext cx="1369939" cy="986820"/>
            <a:chOff x="1226892" y="2694137"/>
            <a:chExt cx="1369939" cy="986820"/>
          </a:xfrm>
        </p:grpSpPr>
        <p:grpSp>
          <p:nvGrpSpPr>
            <p:cNvPr id="569" name="Gruppieren 568">
              <a:extLst>
                <a:ext uri="{FF2B5EF4-FFF2-40B4-BE49-F238E27FC236}">
                  <a16:creationId xmlns:a16="http://schemas.microsoft.com/office/drawing/2014/main" id="{1967E3E2-3EDC-1944-8672-E4EBE234282B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596" name="Gruppieren 595">
                <a:extLst>
                  <a:ext uri="{FF2B5EF4-FFF2-40B4-BE49-F238E27FC236}">
                    <a16:creationId xmlns:a16="http://schemas.microsoft.com/office/drawing/2014/main" id="{193BACF6-0883-4246-AF67-8B0A97E31872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05" name="Oval 604">
                  <a:extLst>
                    <a:ext uri="{FF2B5EF4-FFF2-40B4-BE49-F238E27FC236}">
                      <a16:creationId xmlns:a16="http://schemas.microsoft.com/office/drawing/2014/main" id="{8CC10FED-D302-3A49-A6B2-8EA4642E7D2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06" name="Gerade Verbindung 605">
                  <a:extLst>
                    <a:ext uri="{FF2B5EF4-FFF2-40B4-BE49-F238E27FC236}">
                      <a16:creationId xmlns:a16="http://schemas.microsoft.com/office/drawing/2014/main" id="{3D03EAAE-5BB2-644C-B2CB-555C4DF9982B}"/>
                    </a:ext>
                  </a:extLst>
                </p:cNvPr>
                <p:cNvCxnSpPr>
                  <a:endCxn id="60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7" name="Gerade Verbindung 606">
                  <a:extLst>
                    <a:ext uri="{FF2B5EF4-FFF2-40B4-BE49-F238E27FC236}">
                      <a16:creationId xmlns:a16="http://schemas.microsoft.com/office/drawing/2014/main" id="{E238384B-491B-2744-8286-8F137FE3CFFB}"/>
                    </a:ext>
                  </a:extLst>
                </p:cNvPr>
                <p:cNvCxnSpPr>
                  <a:stCxn id="605" idx="2"/>
                  <a:endCxn id="60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7" name="Gruppieren 596">
                <a:extLst>
                  <a:ext uri="{FF2B5EF4-FFF2-40B4-BE49-F238E27FC236}">
                    <a16:creationId xmlns:a16="http://schemas.microsoft.com/office/drawing/2014/main" id="{46FCB8CC-653D-DC48-99CF-EB142D6E5917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02" name="Oval 601">
                  <a:extLst>
                    <a:ext uri="{FF2B5EF4-FFF2-40B4-BE49-F238E27FC236}">
                      <a16:creationId xmlns:a16="http://schemas.microsoft.com/office/drawing/2014/main" id="{10BD8E03-49E2-724F-A76E-D770FEED5D6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03" name="Gerade Verbindung 602">
                  <a:extLst>
                    <a:ext uri="{FF2B5EF4-FFF2-40B4-BE49-F238E27FC236}">
                      <a16:creationId xmlns:a16="http://schemas.microsoft.com/office/drawing/2014/main" id="{6C8D27E2-CEFE-6745-9116-5EA725E92BC6}"/>
                    </a:ext>
                  </a:extLst>
                </p:cNvPr>
                <p:cNvCxnSpPr>
                  <a:endCxn id="60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Gerade Verbindung 603">
                  <a:extLst>
                    <a:ext uri="{FF2B5EF4-FFF2-40B4-BE49-F238E27FC236}">
                      <a16:creationId xmlns:a16="http://schemas.microsoft.com/office/drawing/2014/main" id="{067956B9-68D8-274B-86E3-321E2F29C3CE}"/>
                    </a:ext>
                  </a:extLst>
                </p:cNvPr>
                <p:cNvCxnSpPr>
                  <a:stCxn id="602" idx="2"/>
                  <a:endCxn id="60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8" name="Gruppieren 597">
                <a:extLst>
                  <a:ext uri="{FF2B5EF4-FFF2-40B4-BE49-F238E27FC236}">
                    <a16:creationId xmlns:a16="http://schemas.microsoft.com/office/drawing/2014/main" id="{344121B5-43F5-274F-B0F0-FE784EBC7DC5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99" name="Oval 598">
                  <a:extLst>
                    <a:ext uri="{FF2B5EF4-FFF2-40B4-BE49-F238E27FC236}">
                      <a16:creationId xmlns:a16="http://schemas.microsoft.com/office/drawing/2014/main" id="{ABA57441-D403-624F-B3BB-7D6B9C00C20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00" name="Gerade Verbindung 599">
                  <a:extLst>
                    <a:ext uri="{FF2B5EF4-FFF2-40B4-BE49-F238E27FC236}">
                      <a16:creationId xmlns:a16="http://schemas.microsoft.com/office/drawing/2014/main" id="{5FC4E987-418B-4A45-921A-8A1C440E3416}"/>
                    </a:ext>
                  </a:extLst>
                </p:cNvPr>
                <p:cNvCxnSpPr>
                  <a:endCxn id="59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1" name="Gerade Verbindung 600">
                  <a:extLst>
                    <a:ext uri="{FF2B5EF4-FFF2-40B4-BE49-F238E27FC236}">
                      <a16:creationId xmlns:a16="http://schemas.microsoft.com/office/drawing/2014/main" id="{BA5BF68B-270F-5C4C-972F-8F195FCCC8AB}"/>
                    </a:ext>
                  </a:extLst>
                </p:cNvPr>
                <p:cNvCxnSpPr>
                  <a:stCxn id="599" idx="2"/>
                  <a:endCxn id="59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70" name="Gruppieren 569">
              <a:extLst>
                <a:ext uri="{FF2B5EF4-FFF2-40B4-BE49-F238E27FC236}">
                  <a16:creationId xmlns:a16="http://schemas.microsoft.com/office/drawing/2014/main" id="{B40A893F-9796-D14D-9724-6B49620F227F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584" name="Gruppieren 583">
                <a:extLst>
                  <a:ext uri="{FF2B5EF4-FFF2-40B4-BE49-F238E27FC236}">
                    <a16:creationId xmlns:a16="http://schemas.microsoft.com/office/drawing/2014/main" id="{E8AC9B97-F306-EA4D-AE1B-D2460C4EDEB6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93" name="Oval 592">
                  <a:extLst>
                    <a:ext uri="{FF2B5EF4-FFF2-40B4-BE49-F238E27FC236}">
                      <a16:creationId xmlns:a16="http://schemas.microsoft.com/office/drawing/2014/main" id="{0718E675-AA56-574A-AA27-098BB6D533C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94" name="Gerade Verbindung 593">
                  <a:extLst>
                    <a:ext uri="{FF2B5EF4-FFF2-40B4-BE49-F238E27FC236}">
                      <a16:creationId xmlns:a16="http://schemas.microsoft.com/office/drawing/2014/main" id="{6C31DAC2-0D4F-6C4B-B5D9-8E2500255446}"/>
                    </a:ext>
                  </a:extLst>
                </p:cNvPr>
                <p:cNvCxnSpPr>
                  <a:endCxn id="59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Gerade Verbindung 594">
                  <a:extLst>
                    <a:ext uri="{FF2B5EF4-FFF2-40B4-BE49-F238E27FC236}">
                      <a16:creationId xmlns:a16="http://schemas.microsoft.com/office/drawing/2014/main" id="{0F71AE85-598E-FD41-9EFE-C79AD659419A}"/>
                    </a:ext>
                  </a:extLst>
                </p:cNvPr>
                <p:cNvCxnSpPr>
                  <a:stCxn id="593" idx="2"/>
                  <a:endCxn id="59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5" name="Gruppieren 584">
                <a:extLst>
                  <a:ext uri="{FF2B5EF4-FFF2-40B4-BE49-F238E27FC236}">
                    <a16:creationId xmlns:a16="http://schemas.microsoft.com/office/drawing/2014/main" id="{21CA0871-8C1B-A640-BB2A-FCAD63DF56EF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90" name="Oval 589">
                  <a:extLst>
                    <a:ext uri="{FF2B5EF4-FFF2-40B4-BE49-F238E27FC236}">
                      <a16:creationId xmlns:a16="http://schemas.microsoft.com/office/drawing/2014/main" id="{71C6A584-73AD-B34F-8699-9A1A6A194761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91" name="Gerade Verbindung 590">
                  <a:extLst>
                    <a:ext uri="{FF2B5EF4-FFF2-40B4-BE49-F238E27FC236}">
                      <a16:creationId xmlns:a16="http://schemas.microsoft.com/office/drawing/2014/main" id="{FBED24D2-2986-AB4B-AACB-6133D025228B}"/>
                    </a:ext>
                  </a:extLst>
                </p:cNvPr>
                <p:cNvCxnSpPr>
                  <a:endCxn id="59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Gerade Verbindung 591">
                  <a:extLst>
                    <a:ext uri="{FF2B5EF4-FFF2-40B4-BE49-F238E27FC236}">
                      <a16:creationId xmlns:a16="http://schemas.microsoft.com/office/drawing/2014/main" id="{AB166BEC-BA53-4846-AC87-1A31FBDD6DE8}"/>
                    </a:ext>
                  </a:extLst>
                </p:cNvPr>
                <p:cNvCxnSpPr>
                  <a:stCxn id="590" idx="2"/>
                  <a:endCxn id="59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6" name="Gruppieren 585">
                <a:extLst>
                  <a:ext uri="{FF2B5EF4-FFF2-40B4-BE49-F238E27FC236}">
                    <a16:creationId xmlns:a16="http://schemas.microsoft.com/office/drawing/2014/main" id="{81056E7F-EFA8-DF4D-9C0B-992226F2FD7E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87" name="Oval 586">
                  <a:extLst>
                    <a:ext uri="{FF2B5EF4-FFF2-40B4-BE49-F238E27FC236}">
                      <a16:creationId xmlns:a16="http://schemas.microsoft.com/office/drawing/2014/main" id="{1C9CDF2B-E7C8-1940-A168-FDBC828B1C45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88" name="Gerade Verbindung 587">
                  <a:extLst>
                    <a:ext uri="{FF2B5EF4-FFF2-40B4-BE49-F238E27FC236}">
                      <a16:creationId xmlns:a16="http://schemas.microsoft.com/office/drawing/2014/main" id="{F5A0D781-0645-0C4B-AE7B-BA33F1B6279E}"/>
                    </a:ext>
                  </a:extLst>
                </p:cNvPr>
                <p:cNvCxnSpPr>
                  <a:endCxn id="58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" name="Gerade Verbindung 588">
                  <a:extLst>
                    <a:ext uri="{FF2B5EF4-FFF2-40B4-BE49-F238E27FC236}">
                      <a16:creationId xmlns:a16="http://schemas.microsoft.com/office/drawing/2014/main" id="{4BCAD884-4058-B041-8A55-55505D424832}"/>
                    </a:ext>
                  </a:extLst>
                </p:cNvPr>
                <p:cNvCxnSpPr>
                  <a:stCxn id="587" idx="2"/>
                  <a:endCxn id="58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71" name="Gruppieren 570">
              <a:extLst>
                <a:ext uri="{FF2B5EF4-FFF2-40B4-BE49-F238E27FC236}">
                  <a16:creationId xmlns:a16="http://schemas.microsoft.com/office/drawing/2014/main" id="{0FA1E50F-CB86-9549-87AF-EE37A3012A44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572" name="Gruppieren 571">
                <a:extLst>
                  <a:ext uri="{FF2B5EF4-FFF2-40B4-BE49-F238E27FC236}">
                    <a16:creationId xmlns:a16="http://schemas.microsoft.com/office/drawing/2014/main" id="{F76631F0-C6B6-5A47-BF10-4EF097CD89D8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81" name="Oval 580">
                  <a:extLst>
                    <a:ext uri="{FF2B5EF4-FFF2-40B4-BE49-F238E27FC236}">
                      <a16:creationId xmlns:a16="http://schemas.microsoft.com/office/drawing/2014/main" id="{A77ACDB3-5910-2744-A1A7-5F6A35008FEB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82" name="Gerade Verbindung 581">
                  <a:extLst>
                    <a:ext uri="{FF2B5EF4-FFF2-40B4-BE49-F238E27FC236}">
                      <a16:creationId xmlns:a16="http://schemas.microsoft.com/office/drawing/2014/main" id="{E9C6E6DF-853D-2F45-8F13-345E9DDD9A01}"/>
                    </a:ext>
                  </a:extLst>
                </p:cNvPr>
                <p:cNvCxnSpPr>
                  <a:endCxn id="58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Gerade Verbindung 582">
                  <a:extLst>
                    <a:ext uri="{FF2B5EF4-FFF2-40B4-BE49-F238E27FC236}">
                      <a16:creationId xmlns:a16="http://schemas.microsoft.com/office/drawing/2014/main" id="{1204DD88-7FBD-6145-BB5F-169EAC31968E}"/>
                    </a:ext>
                  </a:extLst>
                </p:cNvPr>
                <p:cNvCxnSpPr>
                  <a:stCxn id="581" idx="2"/>
                  <a:endCxn id="58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3" name="Gruppieren 572">
                <a:extLst>
                  <a:ext uri="{FF2B5EF4-FFF2-40B4-BE49-F238E27FC236}">
                    <a16:creationId xmlns:a16="http://schemas.microsoft.com/office/drawing/2014/main" id="{4F041734-FC5E-DA47-B889-51533A9274FD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78" name="Oval 577">
                  <a:extLst>
                    <a:ext uri="{FF2B5EF4-FFF2-40B4-BE49-F238E27FC236}">
                      <a16:creationId xmlns:a16="http://schemas.microsoft.com/office/drawing/2014/main" id="{5D6BF3EA-E16E-4643-A87F-ECC79AC2044B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79" name="Gerade Verbindung 578">
                  <a:extLst>
                    <a:ext uri="{FF2B5EF4-FFF2-40B4-BE49-F238E27FC236}">
                      <a16:creationId xmlns:a16="http://schemas.microsoft.com/office/drawing/2014/main" id="{41B5123D-F2E0-904C-AA01-4701EBBA494D}"/>
                    </a:ext>
                  </a:extLst>
                </p:cNvPr>
                <p:cNvCxnSpPr>
                  <a:endCxn id="57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Gerade Verbindung 579">
                  <a:extLst>
                    <a:ext uri="{FF2B5EF4-FFF2-40B4-BE49-F238E27FC236}">
                      <a16:creationId xmlns:a16="http://schemas.microsoft.com/office/drawing/2014/main" id="{450E508C-74B8-254D-A596-DE9FD078D2C3}"/>
                    </a:ext>
                  </a:extLst>
                </p:cNvPr>
                <p:cNvCxnSpPr>
                  <a:stCxn id="578" idx="2"/>
                  <a:endCxn id="57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4" name="Gruppieren 573">
                <a:extLst>
                  <a:ext uri="{FF2B5EF4-FFF2-40B4-BE49-F238E27FC236}">
                    <a16:creationId xmlns:a16="http://schemas.microsoft.com/office/drawing/2014/main" id="{99EE47B6-06F5-E640-BC9A-E8A49F6F4C5F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75" name="Oval 574">
                  <a:extLst>
                    <a:ext uri="{FF2B5EF4-FFF2-40B4-BE49-F238E27FC236}">
                      <a16:creationId xmlns:a16="http://schemas.microsoft.com/office/drawing/2014/main" id="{C5424364-7284-A543-980A-070F3C02C10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76" name="Gerade Verbindung 575">
                  <a:extLst>
                    <a:ext uri="{FF2B5EF4-FFF2-40B4-BE49-F238E27FC236}">
                      <a16:creationId xmlns:a16="http://schemas.microsoft.com/office/drawing/2014/main" id="{28383911-D2F4-F547-90A5-F06BC95700A4}"/>
                    </a:ext>
                  </a:extLst>
                </p:cNvPr>
                <p:cNvCxnSpPr>
                  <a:endCxn id="57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Gerade Verbindung 576">
                  <a:extLst>
                    <a:ext uri="{FF2B5EF4-FFF2-40B4-BE49-F238E27FC236}">
                      <a16:creationId xmlns:a16="http://schemas.microsoft.com/office/drawing/2014/main" id="{65DE03BC-8035-1F44-BA36-88DE5DE5B74C}"/>
                    </a:ext>
                  </a:extLst>
                </p:cNvPr>
                <p:cNvCxnSpPr>
                  <a:stCxn id="575" idx="2"/>
                  <a:endCxn id="57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08" name="Gruppieren 607">
            <a:extLst>
              <a:ext uri="{FF2B5EF4-FFF2-40B4-BE49-F238E27FC236}">
                <a16:creationId xmlns:a16="http://schemas.microsoft.com/office/drawing/2014/main" id="{57C3C985-1228-354A-927E-0E7FAC3FA772}"/>
              </a:ext>
            </a:extLst>
          </p:cNvPr>
          <p:cNvGrpSpPr/>
          <p:nvPr/>
        </p:nvGrpSpPr>
        <p:grpSpPr>
          <a:xfrm>
            <a:off x="6361743" y="2673554"/>
            <a:ext cx="1369939" cy="986820"/>
            <a:chOff x="1226892" y="2694137"/>
            <a:chExt cx="1369939" cy="986820"/>
          </a:xfrm>
        </p:grpSpPr>
        <p:grpSp>
          <p:nvGrpSpPr>
            <p:cNvPr id="609" name="Gruppieren 608">
              <a:extLst>
                <a:ext uri="{FF2B5EF4-FFF2-40B4-BE49-F238E27FC236}">
                  <a16:creationId xmlns:a16="http://schemas.microsoft.com/office/drawing/2014/main" id="{70B36D13-BF6E-7142-A122-F8F399597E9D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636" name="Gruppieren 635">
                <a:extLst>
                  <a:ext uri="{FF2B5EF4-FFF2-40B4-BE49-F238E27FC236}">
                    <a16:creationId xmlns:a16="http://schemas.microsoft.com/office/drawing/2014/main" id="{6790963C-57A0-CC43-8E31-379135998C77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45" name="Oval 644">
                  <a:extLst>
                    <a:ext uri="{FF2B5EF4-FFF2-40B4-BE49-F238E27FC236}">
                      <a16:creationId xmlns:a16="http://schemas.microsoft.com/office/drawing/2014/main" id="{BD4AB8F4-BEE4-B344-80DE-C79F013A5E7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46" name="Gerade Verbindung 645">
                  <a:extLst>
                    <a:ext uri="{FF2B5EF4-FFF2-40B4-BE49-F238E27FC236}">
                      <a16:creationId xmlns:a16="http://schemas.microsoft.com/office/drawing/2014/main" id="{3E322476-C5C0-0F46-A8A5-6C0B5755E834}"/>
                    </a:ext>
                  </a:extLst>
                </p:cNvPr>
                <p:cNvCxnSpPr>
                  <a:endCxn id="64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Gerade Verbindung 646">
                  <a:extLst>
                    <a:ext uri="{FF2B5EF4-FFF2-40B4-BE49-F238E27FC236}">
                      <a16:creationId xmlns:a16="http://schemas.microsoft.com/office/drawing/2014/main" id="{869EF2D5-055C-1D4A-8C2D-F55941AE65E8}"/>
                    </a:ext>
                  </a:extLst>
                </p:cNvPr>
                <p:cNvCxnSpPr>
                  <a:stCxn id="645" idx="2"/>
                  <a:endCxn id="64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7" name="Gruppieren 636">
                <a:extLst>
                  <a:ext uri="{FF2B5EF4-FFF2-40B4-BE49-F238E27FC236}">
                    <a16:creationId xmlns:a16="http://schemas.microsoft.com/office/drawing/2014/main" id="{AFA14EE8-1EDF-8C45-B49E-1003F31F4505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42" name="Oval 641">
                  <a:extLst>
                    <a:ext uri="{FF2B5EF4-FFF2-40B4-BE49-F238E27FC236}">
                      <a16:creationId xmlns:a16="http://schemas.microsoft.com/office/drawing/2014/main" id="{5C37F1AD-4A43-CA46-B199-DA94ABB600E5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43" name="Gerade Verbindung 642">
                  <a:extLst>
                    <a:ext uri="{FF2B5EF4-FFF2-40B4-BE49-F238E27FC236}">
                      <a16:creationId xmlns:a16="http://schemas.microsoft.com/office/drawing/2014/main" id="{A06D2302-F852-664C-8898-23A1E2309A1A}"/>
                    </a:ext>
                  </a:extLst>
                </p:cNvPr>
                <p:cNvCxnSpPr>
                  <a:endCxn id="64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4" name="Gerade Verbindung 643">
                  <a:extLst>
                    <a:ext uri="{FF2B5EF4-FFF2-40B4-BE49-F238E27FC236}">
                      <a16:creationId xmlns:a16="http://schemas.microsoft.com/office/drawing/2014/main" id="{8E0E693E-FB37-7C45-82CD-09336DEE0572}"/>
                    </a:ext>
                  </a:extLst>
                </p:cNvPr>
                <p:cNvCxnSpPr>
                  <a:stCxn id="642" idx="2"/>
                  <a:endCxn id="64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8" name="Gruppieren 637">
                <a:extLst>
                  <a:ext uri="{FF2B5EF4-FFF2-40B4-BE49-F238E27FC236}">
                    <a16:creationId xmlns:a16="http://schemas.microsoft.com/office/drawing/2014/main" id="{CF7CEC49-AB4C-064E-B792-97801B311021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39" name="Oval 638">
                  <a:extLst>
                    <a:ext uri="{FF2B5EF4-FFF2-40B4-BE49-F238E27FC236}">
                      <a16:creationId xmlns:a16="http://schemas.microsoft.com/office/drawing/2014/main" id="{D9FFEBB9-520B-2C4D-A583-1CC36C2D5C35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40" name="Gerade Verbindung 639">
                  <a:extLst>
                    <a:ext uri="{FF2B5EF4-FFF2-40B4-BE49-F238E27FC236}">
                      <a16:creationId xmlns:a16="http://schemas.microsoft.com/office/drawing/2014/main" id="{473A6C22-1396-2448-9C8E-86515EFCFC36}"/>
                    </a:ext>
                  </a:extLst>
                </p:cNvPr>
                <p:cNvCxnSpPr>
                  <a:endCxn id="63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1" name="Gerade Verbindung 640">
                  <a:extLst>
                    <a:ext uri="{FF2B5EF4-FFF2-40B4-BE49-F238E27FC236}">
                      <a16:creationId xmlns:a16="http://schemas.microsoft.com/office/drawing/2014/main" id="{6465DEB2-42E2-154B-916A-1F75D0FF1968}"/>
                    </a:ext>
                  </a:extLst>
                </p:cNvPr>
                <p:cNvCxnSpPr>
                  <a:stCxn id="639" idx="2"/>
                  <a:endCxn id="63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10" name="Gruppieren 609">
              <a:extLst>
                <a:ext uri="{FF2B5EF4-FFF2-40B4-BE49-F238E27FC236}">
                  <a16:creationId xmlns:a16="http://schemas.microsoft.com/office/drawing/2014/main" id="{38058BA0-F437-954E-B599-F339D7EC7D15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624" name="Gruppieren 623">
                <a:extLst>
                  <a:ext uri="{FF2B5EF4-FFF2-40B4-BE49-F238E27FC236}">
                    <a16:creationId xmlns:a16="http://schemas.microsoft.com/office/drawing/2014/main" id="{93DD631F-CBF1-FB4A-9CCB-B1E25E83DD7B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33" name="Oval 632">
                  <a:extLst>
                    <a:ext uri="{FF2B5EF4-FFF2-40B4-BE49-F238E27FC236}">
                      <a16:creationId xmlns:a16="http://schemas.microsoft.com/office/drawing/2014/main" id="{A9FFDCBD-0F30-634C-93C7-3864F455E30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34" name="Gerade Verbindung 633">
                  <a:extLst>
                    <a:ext uri="{FF2B5EF4-FFF2-40B4-BE49-F238E27FC236}">
                      <a16:creationId xmlns:a16="http://schemas.microsoft.com/office/drawing/2014/main" id="{A9F27342-6662-3647-B5F5-8F256C6BAD34}"/>
                    </a:ext>
                  </a:extLst>
                </p:cNvPr>
                <p:cNvCxnSpPr>
                  <a:endCxn id="63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5" name="Gerade Verbindung 634">
                  <a:extLst>
                    <a:ext uri="{FF2B5EF4-FFF2-40B4-BE49-F238E27FC236}">
                      <a16:creationId xmlns:a16="http://schemas.microsoft.com/office/drawing/2014/main" id="{539C7D6A-8D07-DB4D-8535-FF48D77529CF}"/>
                    </a:ext>
                  </a:extLst>
                </p:cNvPr>
                <p:cNvCxnSpPr>
                  <a:stCxn id="633" idx="2"/>
                  <a:endCxn id="63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5" name="Gruppieren 624">
                <a:extLst>
                  <a:ext uri="{FF2B5EF4-FFF2-40B4-BE49-F238E27FC236}">
                    <a16:creationId xmlns:a16="http://schemas.microsoft.com/office/drawing/2014/main" id="{D7A6688C-9B21-4C42-AECB-C3B77C033646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30" name="Oval 629">
                  <a:extLst>
                    <a:ext uri="{FF2B5EF4-FFF2-40B4-BE49-F238E27FC236}">
                      <a16:creationId xmlns:a16="http://schemas.microsoft.com/office/drawing/2014/main" id="{C6FE39B3-1F8C-F548-8F24-49E554EBC07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31" name="Gerade Verbindung 630">
                  <a:extLst>
                    <a:ext uri="{FF2B5EF4-FFF2-40B4-BE49-F238E27FC236}">
                      <a16:creationId xmlns:a16="http://schemas.microsoft.com/office/drawing/2014/main" id="{2B2FE0D2-6A6E-B54A-BE89-B867DCC35747}"/>
                    </a:ext>
                  </a:extLst>
                </p:cNvPr>
                <p:cNvCxnSpPr>
                  <a:endCxn id="63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Gerade Verbindung 631">
                  <a:extLst>
                    <a:ext uri="{FF2B5EF4-FFF2-40B4-BE49-F238E27FC236}">
                      <a16:creationId xmlns:a16="http://schemas.microsoft.com/office/drawing/2014/main" id="{66817FF5-41AF-2247-BF3A-57EB471991E9}"/>
                    </a:ext>
                  </a:extLst>
                </p:cNvPr>
                <p:cNvCxnSpPr>
                  <a:stCxn id="630" idx="2"/>
                  <a:endCxn id="63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6" name="Gruppieren 625">
                <a:extLst>
                  <a:ext uri="{FF2B5EF4-FFF2-40B4-BE49-F238E27FC236}">
                    <a16:creationId xmlns:a16="http://schemas.microsoft.com/office/drawing/2014/main" id="{41CB1A93-82CD-A140-8546-8106EFC9557E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27" name="Oval 626">
                  <a:extLst>
                    <a:ext uri="{FF2B5EF4-FFF2-40B4-BE49-F238E27FC236}">
                      <a16:creationId xmlns:a16="http://schemas.microsoft.com/office/drawing/2014/main" id="{EE620E3C-4D08-BC41-A8F2-24A567768DB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28" name="Gerade Verbindung 627">
                  <a:extLst>
                    <a:ext uri="{FF2B5EF4-FFF2-40B4-BE49-F238E27FC236}">
                      <a16:creationId xmlns:a16="http://schemas.microsoft.com/office/drawing/2014/main" id="{BC5F911D-3763-C547-920D-4355C79D429F}"/>
                    </a:ext>
                  </a:extLst>
                </p:cNvPr>
                <p:cNvCxnSpPr>
                  <a:endCxn id="62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Gerade Verbindung 628">
                  <a:extLst>
                    <a:ext uri="{FF2B5EF4-FFF2-40B4-BE49-F238E27FC236}">
                      <a16:creationId xmlns:a16="http://schemas.microsoft.com/office/drawing/2014/main" id="{A03ACC6D-2AC0-5147-A559-D5E55489E64A}"/>
                    </a:ext>
                  </a:extLst>
                </p:cNvPr>
                <p:cNvCxnSpPr>
                  <a:stCxn id="627" idx="2"/>
                  <a:endCxn id="62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11" name="Gruppieren 610">
              <a:extLst>
                <a:ext uri="{FF2B5EF4-FFF2-40B4-BE49-F238E27FC236}">
                  <a16:creationId xmlns:a16="http://schemas.microsoft.com/office/drawing/2014/main" id="{B668671C-0A6F-6847-928F-3916F484D62F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612" name="Gruppieren 611">
                <a:extLst>
                  <a:ext uri="{FF2B5EF4-FFF2-40B4-BE49-F238E27FC236}">
                    <a16:creationId xmlns:a16="http://schemas.microsoft.com/office/drawing/2014/main" id="{BA7955AD-E0D5-C04C-BF1B-682D288F5549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21" name="Oval 620">
                  <a:extLst>
                    <a:ext uri="{FF2B5EF4-FFF2-40B4-BE49-F238E27FC236}">
                      <a16:creationId xmlns:a16="http://schemas.microsoft.com/office/drawing/2014/main" id="{22F08B63-F49E-0943-A2C8-EE5EDCBC713A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22" name="Gerade Verbindung 621">
                  <a:extLst>
                    <a:ext uri="{FF2B5EF4-FFF2-40B4-BE49-F238E27FC236}">
                      <a16:creationId xmlns:a16="http://schemas.microsoft.com/office/drawing/2014/main" id="{23670FFA-E8E0-C140-A50C-D0A3598A2AE4}"/>
                    </a:ext>
                  </a:extLst>
                </p:cNvPr>
                <p:cNvCxnSpPr>
                  <a:endCxn id="62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3" name="Gerade Verbindung 622">
                  <a:extLst>
                    <a:ext uri="{FF2B5EF4-FFF2-40B4-BE49-F238E27FC236}">
                      <a16:creationId xmlns:a16="http://schemas.microsoft.com/office/drawing/2014/main" id="{52CA3EBF-D18C-B44F-95E5-ECF2F94D6070}"/>
                    </a:ext>
                  </a:extLst>
                </p:cNvPr>
                <p:cNvCxnSpPr>
                  <a:stCxn id="621" idx="2"/>
                  <a:endCxn id="62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3" name="Gruppieren 612">
                <a:extLst>
                  <a:ext uri="{FF2B5EF4-FFF2-40B4-BE49-F238E27FC236}">
                    <a16:creationId xmlns:a16="http://schemas.microsoft.com/office/drawing/2014/main" id="{496A4FE3-C87F-C144-AB2A-231E4403172C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18" name="Oval 617">
                  <a:extLst>
                    <a:ext uri="{FF2B5EF4-FFF2-40B4-BE49-F238E27FC236}">
                      <a16:creationId xmlns:a16="http://schemas.microsoft.com/office/drawing/2014/main" id="{E85AD6CA-DAF0-774A-AE41-F4F83E265E9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19" name="Gerade Verbindung 618">
                  <a:extLst>
                    <a:ext uri="{FF2B5EF4-FFF2-40B4-BE49-F238E27FC236}">
                      <a16:creationId xmlns:a16="http://schemas.microsoft.com/office/drawing/2014/main" id="{07AFEA94-252F-764F-8B4E-BA6179A67BFE}"/>
                    </a:ext>
                  </a:extLst>
                </p:cNvPr>
                <p:cNvCxnSpPr>
                  <a:endCxn id="61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Gerade Verbindung 619">
                  <a:extLst>
                    <a:ext uri="{FF2B5EF4-FFF2-40B4-BE49-F238E27FC236}">
                      <a16:creationId xmlns:a16="http://schemas.microsoft.com/office/drawing/2014/main" id="{930FB213-225A-4C40-BD05-DD09A9D4EDEC}"/>
                    </a:ext>
                  </a:extLst>
                </p:cNvPr>
                <p:cNvCxnSpPr>
                  <a:stCxn id="618" idx="2"/>
                  <a:endCxn id="61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4" name="Gruppieren 613">
                <a:extLst>
                  <a:ext uri="{FF2B5EF4-FFF2-40B4-BE49-F238E27FC236}">
                    <a16:creationId xmlns:a16="http://schemas.microsoft.com/office/drawing/2014/main" id="{DB452651-2CDA-FB43-95BB-911A701E1413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15" name="Oval 614">
                  <a:extLst>
                    <a:ext uri="{FF2B5EF4-FFF2-40B4-BE49-F238E27FC236}">
                      <a16:creationId xmlns:a16="http://schemas.microsoft.com/office/drawing/2014/main" id="{953E5D38-F533-2E4F-9FC9-CC7B543A5D2A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16" name="Gerade Verbindung 615">
                  <a:extLst>
                    <a:ext uri="{FF2B5EF4-FFF2-40B4-BE49-F238E27FC236}">
                      <a16:creationId xmlns:a16="http://schemas.microsoft.com/office/drawing/2014/main" id="{74BBD8F1-3E36-BB48-ABB0-97EE6F054CE1}"/>
                    </a:ext>
                  </a:extLst>
                </p:cNvPr>
                <p:cNvCxnSpPr>
                  <a:endCxn id="61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7" name="Gerade Verbindung 616">
                  <a:extLst>
                    <a:ext uri="{FF2B5EF4-FFF2-40B4-BE49-F238E27FC236}">
                      <a16:creationId xmlns:a16="http://schemas.microsoft.com/office/drawing/2014/main" id="{3DD1F979-3A66-1F4F-B62B-DFAFB33095F2}"/>
                    </a:ext>
                  </a:extLst>
                </p:cNvPr>
                <p:cNvCxnSpPr>
                  <a:stCxn id="615" idx="2"/>
                  <a:endCxn id="61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48" name="Gruppieren 647">
            <a:extLst>
              <a:ext uri="{FF2B5EF4-FFF2-40B4-BE49-F238E27FC236}">
                <a16:creationId xmlns:a16="http://schemas.microsoft.com/office/drawing/2014/main" id="{A35805FC-A2C6-554D-88CD-863883F78325}"/>
              </a:ext>
            </a:extLst>
          </p:cNvPr>
          <p:cNvGrpSpPr/>
          <p:nvPr/>
        </p:nvGrpSpPr>
        <p:grpSpPr>
          <a:xfrm>
            <a:off x="8073360" y="2666693"/>
            <a:ext cx="1369939" cy="986820"/>
            <a:chOff x="1226892" y="2694137"/>
            <a:chExt cx="1369939" cy="986820"/>
          </a:xfrm>
        </p:grpSpPr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DDE01A29-5C7A-0445-992D-841596091529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676" name="Gruppieren 675">
                <a:extLst>
                  <a:ext uri="{FF2B5EF4-FFF2-40B4-BE49-F238E27FC236}">
                    <a16:creationId xmlns:a16="http://schemas.microsoft.com/office/drawing/2014/main" id="{F7314B40-F36D-9249-96F2-7F49F4835A4A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85" name="Oval 684">
                  <a:extLst>
                    <a:ext uri="{FF2B5EF4-FFF2-40B4-BE49-F238E27FC236}">
                      <a16:creationId xmlns:a16="http://schemas.microsoft.com/office/drawing/2014/main" id="{A8C27976-52B0-7F49-BD21-52DF6023727B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86" name="Gerade Verbindung 685">
                  <a:extLst>
                    <a:ext uri="{FF2B5EF4-FFF2-40B4-BE49-F238E27FC236}">
                      <a16:creationId xmlns:a16="http://schemas.microsoft.com/office/drawing/2014/main" id="{3D30AA49-DCA4-4C4F-85C9-B3F1183D82E5}"/>
                    </a:ext>
                  </a:extLst>
                </p:cNvPr>
                <p:cNvCxnSpPr>
                  <a:endCxn id="68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Gerade Verbindung 686">
                  <a:extLst>
                    <a:ext uri="{FF2B5EF4-FFF2-40B4-BE49-F238E27FC236}">
                      <a16:creationId xmlns:a16="http://schemas.microsoft.com/office/drawing/2014/main" id="{0A91BF85-5389-6649-873E-B94AC96F3F49}"/>
                    </a:ext>
                  </a:extLst>
                </p:cNvPr>
                <p:cNvCxnSpPr>
                  <a:stCxn id="685" idx="2"/>
                  <a:endCxn id="68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7" name="Gruppieren 676">
                <a:extLst>
                  <a:ext uri="{FF2B5EF4-FFF2-40B4-BE49-F238E27FC236}">
                    <a16:creationId xmlns:a16="http://schemas.microsoft.com/office/drawing/2014/main" id="{2FF0642C-A693-2443-BBD8-D95DC40B6B06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82" name="Oval 681">
                  <a:extLst>
                    <a:ext uri="{FF2B5EF4-FFF2-40B4-BE49-F238E27FC236}">
                      <a16:creationId xmlns:a16="http://schemas.microsoft.com/office/drawing/2014/main" id="{0EA7E16A-81E4-214A-BF7F-519A8A730E9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83" name="Gerade Verbindung 682">
                  <a:extLst>
                    <a:ext uri="{FF2B5EF4-FFF2-40B4-BE49-F238E27FC236}">
                      <a16:creationId xmlns:a16="http://schemas.microsoft.com/office/drawing/2014/main" id="{E4FE1ED9-A994-5245-B8A9-5DF59C18FB07}"/>
                    </a:ext>
                  </a:extLst>
                </p:cNvPr>
                <p:cNvCxnSpPr>
                  <a:endCxn id="68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Gerade Verbindung 683">
                  <a:extLst>
                    <a:ext uri="{FF2B5EF4-FFF2-40B4-BE49-F238E27FC236}">
                      <a16:creationId xmlns:a16="http://schemas.microsoft.com/office/drawing/2014/main" id="{5592B0D7-DEA7-CA43-9A8D-319F9E8BF6EF}"/>
                    </a:ext>
                  </a:extLst>
                </p:cNvPr>
                <p:cNvCxnSpPr>
                  <a:stCxn id="682" idx="2"/>
                  <a:endCxn id="68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8" name="Gruppieren 677">
                <a:extLst>
                  <a:ext uri="{FF2B5EF4-FFF2-40B4-BE49-F238E27FC236}">
                    <a16:creationId xmlns:a16="http://schemas.microsoft.com/office/drawing/2014/main" id="{5725301D-6A97-BB41-9029-CA68BD279E73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79" name="Oval 678">
                  <a:extLst>
                    <a:ext uri="{FF2B5EF4-FFF2-40B4-BE49-F238E27FC236}">
                      <a16:creationId xmlns:a16="http://schemas.microsoft.com/office/drawing/2014/main" id="{D9F199B6-E251-F24C-8F76-44CA88D7FD0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80" name="Gerade Verbindung 679">
                  <a:extLst>
                    <a:ext uri="{FF2B5EF4-FFF2-40B4-BE49-F238E27FC236}">
                      <a16:creationId xmlns:a16="http://schemas.microsoft.com/office/drawing/2014/main" id="{BB7D0DF8-1EAC-854E-8A7B-609A1067298B}"/>
                    </a:ext>
                  </a:extLst>
                </p:cNvPr>
                <p:cNvCxnSpPr>
                  <a:endCxn id="67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Gerade Verbindung 680">
                  <a:extLst>
                    <a:ext uri="{FF2B5EF4-FFF2-40B4-BE49-F238E27FC236}">
                      <a16:creationId xmlns:a16="http://schemas.microsoft.com/office/drawing/2014/main" id="{2786A47C-D7F5-6849-80E7-56663F04E6DA}"/>
                    </a:ext>
                  </a:extLst>
                </p:cNvPr>
                <p:cNvCxnSpPr>
                  <a:stCxn id="679" idx="2"/>
                  <a:endCxn id="67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77709836-55FF-AD44-BD2E-D75746D474C9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664" name="Gruppieren 663">
                <a:extLst>
                  <a:ext uri="{FF2B5EF4-FFF2-40B4-BE49-F238E27FC236}">
                    <a16:creationId xmlns:a16="http://schemas.microsoft.com/office/drawing/2014/main" id="{DC5AF525-80C0-C846-8E1D-F2FC270329B3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73" name="Oval 672">
                  <a:extLst>
                    <a:ext uri="{FF2B5EF4-FFF2-40B4-BE49-F238E27FC236}">
                      <a16:creationId xmlns:a16="http://schemas.microsoft.com/office/drawing/2014/main" id="{089B5DEE-A43D-7145-B1F9-2F3A7169E521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74" name="Gerade Verbindung 673">
                  <a:extLst>
                    <a:ext uri="{FF2B5EF4-FFF2-40B4-BE49-F238E27FC236}">
                      <a16:creationId xmlns:a16="http://schemas.microsoft.com/office/drawing/2014/main" id="{ADCBB5B5-25BC-6A48-AF45-AE88757F044C}"/>
                    </a:ext>
                  </a:extLst>
                </p:cNvPr>
                <p:cNvCxnSpPr>
                  <a:endCxn id="67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5" name="Gerade Verbindung 674">
                  <a:extLst>
                    <a:ext uri="{FF2B5EF4-FFF2-40B4-BE49-F238E27FC236}">
                      <a16:creationId xmlns:a16="http://schemas.microsoft.com/office/drawing/2014/main" id="{34B3F882-DB35-004B-A55C-5EF203C2EAF9}"/>
                    </a:ext>
                  </a:extLst>
                </p:cNvPr>
                <p:cNvCxnSpPr>
                  <a:stCxn id="673" idx="2"/>
                  <a:endCxn id="67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5" name="Gruppieren 664">
                <a:extLst>
                  <a:ext uri="{FF2B5EF4-FFF2-40B4-BE49-F238E27FC236}">
                    <a16:creationId xmlns:a16="http://schemas.microsoft.com/office/drawing/2014/main" id="{E0FC7B82-12B8-384F-8E28-9E592750580F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70" name="Oval 669">
                  <a:extLst>
                    <a:ext uri="{FF2B5EF4-FFF2-40B4-BE49-F238E27FC236}">
                      <a16:creationId xmlns:a16="http://schemas.microsoft.com/office/drawing/2014/main" id="{C845F144-F72B-0D4D-9364-DF44AC475374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71" name="Gerade Verbindung 670">
                  <a:extLst>
                    <a:ext uri="{FF2B5EF4-FFF2-40B4-BE49-F238E27FC236}">
                      <a16:creationId xmlns:a16="http://schemas.microsoft.com/office/drawing/2014/main" id="{ECD0B9B7-3A54-E147-A8A9-8A64F39345CD}"/>
                    </a:ext>
                  </a:extLst>
                </p:cNvPr>
                <p:cNvCxnSpPr>
                  <a:endCxn id="67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2" name="Gerade Verbindung 671">
                  <a:extLst>
                    <a:ext uri="{FF2B5EF4-FFF2-40B4-BE49-F238E27FC236}">
                      <a16:creationId xmlns:a16="http://schemas.microsoft.com/office/drawing/2014/main" id="{FDA37830-78C9-6D45-89A4-6C97128C8237}"/>
                    </a:ext>
                  </a:extLst>
                </p:cNvPr>
                <p:cNvCxnSpPr>
                  <a:stCxn id="670" idx="2"/>
                  <a:endCxn id="67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6" name="Gruppieren 665">
                <a:extLst>
                  <a:ext uri="{FF2B5EF4-FFF2-40B4-BE49-F238E27FC236}">
                    <a16:creationId xmlns:a16="http://schemas.microsoft.com/office/drawing/2014/main" id="{1A3ACDCE-68BA-0644-8B2D-1197F201730D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67" name="Oval 666">
                  <a:extLst>
                    <a:ext uri="{FF2B5EF4-FFF2-40B4-BE49-F238E27FC236}">
                      <a16:creationId xmlns:a16="http://schemas.microsoft.com/office/drawing/2014/main" id="{9C1517FA-AC8C-654F-A443-6CBC4450031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68" name="Gerade Verbindung 667">
                  <a:extLst>
                    <a:ext uri="{FF2B5EF4-FFF2-40B4-BE49-F238E27FC236}">
                      <a16:creationId xmlns:a16="http://schemas.microsoft.com/office/drawing/2014/main" id="{718FB6FF-085C-C246-BCD4-01F6ED77BA97}"/>
                    </a:ext>
                  </a:extLst>
                </p:cNvPr>
                <p:cNvCxnSpPr>
                  <a:endCxn id="66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9" name="Gerade Verbindung 668">
                  <a:extLst>
                    <a:ext uri="{FF2B5EF4-FFF2-40B4-BE49-F238E27FC236}">
                      <a16:creationId xmlns:a16="http://schemas.microsoft.com/office/drawing/2014/main" id="{473179AA-835C-E147-AEBA-9270B20DC6B3}"/>
                    </a:ext>
                  </a:extLst>
                </p:cNvPr>
                <p:cNvCxnSpPr>
                  <a:stCxn id="667" idx="2"/>
                  <a:endCxn id="66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28B99F6D-A095-B247-831E-109BACD94307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652" name="Gruppieren 651">
                <a:extLst>
                  <a:ext uri="{FF2B5EF4-FFF2-40B4-BE49-F238E27FC236}">
                    <a16:creationId xmlns:a16="http://schemas.microsoft.com/office/drawing/2014/main" id="{937CF279-46C8-C648-843B-8B640F0A73FB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61" name="Oval 660">
                  <a:extLst>
                    <a:ext uri="{FF2B5EF4-FFF2-40B4-BE49-F238E27FC236}">
                      <a16:creationId xmlns:a16="http://schemas.microsoft.com/office/drawing/2014/main" id="{070F4A32-EC46-AC45-9558-084B350124D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62" name="Gerade Verbindung 661">
                  <a:extLst>
                    <a:ext uri="{FF2B5EF4-FFF2-40B4-BE49-F238E27FC236}">
                      <a16:creationId xmlns:a16="http://schemas.microsoft.com/office/drawing/2014/main" id="{108ED5B5-F576-344C-9AA4-1B028261515B}"/>
                    </a:ext>
                  </a:extLst>
                </p:cNvPr>
                <p:cNvCxnSpPr>
                  <a:endCxn id="66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3" name="Gerade Verbindung 662">
                  <a:extLst>
                    <a:ext uri="{FF2B5EF4-FFF2-40B4-BE49-F238E27FC236}">
                      <a16:creationId xmlns:a16="http://schemas.microsoft.com/office/drawing/2014/main" id="{00867AA4-BE62-2B4F-84DD-41C7B886DC85}"/>
                    </a:ext>
                  </a:extLst>
                </p:cNvPr>
                <p:cNvCxnSpPr>
                  <a:stCxn id="661" idx="2"/>
                  <a:endCxn id="66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3" name="Gruppieren 652">
                <a:extLst>
                  <a:ext uri="{FF2B5EF4-FFF2-40B4-BE49-F238E27FC236}">
                    <a16:creationId xmlns:a16="http://schemas.microsoft.com/office/drawing/2014/main" id="{7EEF0898-CE35-B54F-BD1D-2D53DE79D00F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58" name="Oval 657">
                  <a:extLst>
                    <a:ext uri="{FF2B5EF4-FFF2-40B4-BE49-F238E27FC236}">
                      <a16:creationId xmlns:a16="http://schemas.microsoft.com/office/drawing/2014/main" id="{6B868EC2-F484-474A-80CC-34E0CF5566B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59" name="Gerade Verbindung 658">
                  <a:extLst>
                    <a:ext uri="{FF2B5EF4-FFF2-40B4-BE49-F238E27FC236}">
                      <a16:creationId xmlns:a16="http://schemas.microsoft.com/office/drawing/2014/main" id="{6055A528-FC27-E741-9CE6-57E55C61CD22}"/>
                    </a:ext>
                  </a:extLst>
                </p:cNvPr>
                <p:cNvCxnSpPr>
                  <a:endCxn id="65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0" name="Gerade Verbindung 659">
                  <a:extLst>
                    <a:ext uri="{FF2B5EF4-FFF2-40B4-BE49-F238E27FC236}">
                      <a16:creationId xmlns:a16="http://schemas.microsoft.com/office/drawing/2014/main" id="{9611A038-731C-3E49-A5E4-A359C71801E0}"/>
                    </a:ext>
                  </a:extLst>
                </p:cNvPr>
                <p:cNvCxnSpPr>
                  <a:stCxn id="658" idx="2"/>
                  <a:endCxn id="65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4" name="Gruppieren 653">
                <a:extLst>
                  <a:ext uri="{FF2B5EF4-FFF2-40B4-BE49-F238E27FC236}">
                    <a16:creationId xmlns:a16="http://schemas.microsoft.com/office/drawing/2014/main" id="{16AB0BCB-D049-094D-96DC-E652D928FD71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55" name="Oval 654">
                  <a:extLst>
                    <a:ext uri="{FF2B5EF4-FFF2-40B4-BE49-F238E27FC236}">
                      <a16:creationId xmlns:a16="http://schemas.microsoft.com/office/drawing/2014/main" id="{82B8682F-F91D-6E44-85D1-008F0190E1E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56" name="Gerade Verbindung 655">
                  <a:extLst>
                    <a:ext uri="{FF2B5EF4-FFF2-40B4-BE49-F238E27FC236}">
                      <a16:creationId xmlns:a16="http://schemas.microsoft.com/office/drawing/2014/main" id="{5832DE8C-59A9-BF4E-9D18-DF32E46D11B9}"/>
                    </a:ext>
                  </a:extLst>
                </p:cNvPr>
                <p:cNvCxnSpPr>
                  <a:endCxn id="65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7" name="Gerade Verbindung 656">
                  <a:extLst>
                    <a:ext uri="{FF2B5EF4-FFF2-40B4-BE49-F238E27FC236}">
                      <a16:creationId xmlns:a16="http://schemas.microsoft.com/office/drawing/2014/main" id="{A5080B09-BED5-A741-B11F-00CA70D215B7}"/>
                    </a:ext>
                  </a:extLst>
                </p:cNvPr>
                <p:cNvCxnSpPr>
                  <a:stCxn id="655" idx="2"/>
                  <a:endCxn id="65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79" name="Textfeld 378">
            <a:extLst>
              <a:ext uri="{FF2B5EF4-FFF2-40B4-BE49-F238E27FC236}">
                <a16:creationId xmlns:a16="http://schemas.microsoft.com/office/drawing/2014/main" id="{0E598C57-1E6E-A846-A265-1AFFCEDF5365}"/>
              </a:ext>
            </a:extLst>
          </p:cNvPr>
          <p:cNvSpPr txBox="1"/>
          <p:nvPr/>
        </p:nvSpPr>
        <p:spPr>
          <a:xfrm>
            <a:off x="3812328" y="4281725"/>
            <a:ext cx="123694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Gesamtzeit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3EEE8DE-A597-9C45-9A2E-637AF66D5CE6}"/>
              </a:ext>
            </a:extLst>
          </p:cNvPr>
          <p:cNvGrpSpPr/>
          <p:nvPr/>
        </p:nvGrpSpPr>
        <p:grpSpPr>
          <a:xfrm>
            <a:off x="5186563" y="4047717"/>
            <a:ext cx="821784" cy="842941"/>
            <a:chOff x="6808462" y="4063731"/>
            <a:chExt cx="821784" cy="842941"/>
          </a:xfrm>
        </p:grpSpPr>
        <p:grpSp>
          <p:nvGrpSpPr>
            <p:cNvPr id="689" name="Gruppieren 688">
              <a:extLst>
                <a:ext uri="{FF2B5EF4-FFF2-40B4-BE49-F238E27FC236}">
                  <a16:creationId xmlns:a16="http://schemas.microsoft.com/office/drawing/2014/main" id="{1D09DB23-8807-B742-9752-836690FCA097}"/>
                </a:ext>
              </a:extLst>
            </p:cNvPr>
            <p:cNvGrpSpPr/>
            <p:nvPr/>
          </p:nvGrpSpPr>
          <p:grpSpPr>
            <a:xfrm>
              <a:off x="6854531" y="4130917"/>
              <a:ext cx="212041" cy="718961"/>
              <a:chOff x="4663862" y="3954178"/>
              <a:chExt cx="290087" cy="983591"/>
            </a:xfrm>
          </p:grpSpPr>
          <p:grpSp>
            <p:nvGrpSpPr>
              <p:cNvPr id="716" name="Gruppieren 715">
                <a:extLst>
                  <a:ext uri="{FF2B5EF4-FFF2-40B4-BE49-F238E27FC236}">
                    <a16:creationId xmlns:a16="http://schemas.microsoft.com/office/drawing/2014/main" id="{DF08B0C7-5604-D445-9D5A-09F70DEA3A70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725" name="Oval 724">
                  <a:extLst>
                    <a:ext uri="{FF2B5EF4-FFF2-40B4-BE49-F238E27FC236}">
                      <a16:creationId xmlns:a16="http://schemas.microsoft.com/office/drawing/2014/main" id="{6B9773E4-BC6B-9243-855E-E4E9185E0C2F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26" name="Gerade Verbindung 725">
                  <a:extLst>
                    <a:ext uri="{FF2B5EF4-FFF2-40B4-BE49-F238E27FC236}">
                      <a16:creationId xmlns:a16="http://schemas.microsoft.com/office/drawing/2014/main" id="{977DF4D3-563C-6D45-81B1-B875844442D7}"/>
                    </a:ext>
                  </a:extLst>
                </p:cNvPr>
                <p:cNvCxnSpPr>
                  <a:endCxn id="72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7" name="Gerade Verbindung 726">
                  <a:extLst>
                    <a:ext uri="{FF2B5EF4-FFF2-40B4-BE49-F238E27FC236}">
                      <a16:creationId xmlns:a16="http://schemas.microsoft.com/office/drawing/2014/main" id="{91A4374F-421A-F74C-8ED6-CD28C57FD6F8}"/>
                    </a:ext>
                  </a:extLst>
                </p:cNvPr>
                <p:cNvCxnSpPr>
                  <a:stCxn id="725" idx="2"/>
                  <a:endCxn id="72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7" name="Gruppieren 716">
                <a:extLst>
                  <a:ext uri="{FF2B5EF4-FFF2-40B4-BE49-F238E27FC236}">
                    <a16:creationId xmlns:a16="http://schemas.microsoft.com/office/drawing/2014/main" id="{68CE2DDD-0D8E-3D43-88F5-96E414DC56D5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722" name="Oval 721">
                  <a:extLst>
                    <a:ext uri="{FF2B5EF4-FFF2-40B4-BE49-F238E27FC236}">
                      <a16:creationId xmlns:a16="http://schemas.microsoft.com/office/drawing/2014/main" id="{34515B8E-83B4-3148-8AB1-008D0699D201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23" name="Gerade Verbindung 722">
                  <a:extLst>
                    <a:ext uri="{FF2B5EF4-FFF2-40B4-BE49-F238E27FC236}">
                      <a16:creationId xmlns:a16="http://schemas.microsoft.com/office/drawing/2014/main" id="{49DE5808-D2BE-8444-9038-E73BAB1ABBE7}"/>
                    </a:ext>
                  </a:extLst>
                </p:cNvPr>
                <p:cNvCxnSpPr>
                  <a:endCxn id="72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4" name="Gerade Verbindung 723">
                  <a:extLst>
                    <a:ext uri="{FF2B5EF4-FFF2-40B4-BE49-F238E27FC236}">
                      <a16:creationId xmlns:a16="http://schemas.microsoft.com/office/drawing/2014/main" id="{99EF6197-A40F-AD43-AB67-AD26E43F2222}"/>
                    </a:ext>
                  </a:extLst>
                </p:cNvPr>
                <p:cNvCxnSpPr>
                  <a:stCxn id="722" idx="2"/>
                  <a:endCxn id="72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8" name="Gruppieren 717">
                <a:extLst>
                  <a:ext uri="{FF2B5EF4-FFF2-40B4-BE49-F238E27FC236}">
                    <a16:creationId xmlns:a16="http://schemas.microsoft.com/office/drawing/2014/main" id="{C8A04241-24B4-C644-A1C7-9F536D8A0BC8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719" name="Oval 718">
                  <a:extLst>
                    <a:ext uri="{FF2B5EF4-FFF2-40B4-BE49-F238E27FC236}">
                      <a16:creationId xmlns:a16="http://schemas.microsoft.com/office/drawing/2014/main" id="{4D83721C-7A47-5642-9597-66B56C90FAE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20" name="Gerade Verbindung 719">
                  <a:extLst>
                    <a:ext uri="{FF2B5EF4-FFF2-40B4-BE49-F238E27FC236}">
                      <a16:creationId xmlns:a16="http://schemas.microsoft.com/office/drawing/2014/main" id="{5D83A570-C07E-064D-91B0-03DFF5EA5175}"/>
                    </a:ext>
                  </a:extLst>
                </p:cNvPr>
                <p:cNvCxnSpPr>
                  <a:endCxn id="71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1" name="Gerade Verbindung 720">
                  <a:extLst>
                    <a:ext uri="{FF2B5EF4-FFF2-40B4-BE49-F238E27FC236}">
                      <a16:creationId xmlns:a16="http://schemas.microsoft.com/office/drawing/2014/main" id="{253FD46C-72E1-B14A-945A-F2656AF8311B}"/>
                    </a:ext>
                  </a:extLst>
                </p:cNvPr>
                <p:cNvCxnSpPr>
                  <a:stCxn id="719" idx="2"/>
                  <a:endCxn id="71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" name="Abgerundetes Rechteck 9">
              <a:extLst>
                <a:ext uri="{FF2B5EF4-FFF2-40B4-BE49-F238E27FC236}">
                  <a16:creationId xmlns:a16="http://schemas.microsoft.com/office/drawing/2014/main" id="{AE050ABF-77E1-AE43-9DCB-C27E35050FCC}"/>
                </a:ext>
              </a:extLst>
            </p:cNvPr>
            <p:cNvSpPr/>
            <p:nvPr/>
          </p:nvSpPr>
          <p:spPr>
            <a:xfrm>
              <a:off x="6808462" y="4063731"/>
              <a:ext cx="821784" cy="84294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729" name="Gruppieren 728">
              <a:extLst>
                <a:ext uri="{FF2B5EF4-FFF2-40B4-BE49-F238E27FC236}">
                  <a16:creationId xmlns:a16="http://schemas.microsoft.com/office/drawing/2014/main" id="{2CD56AFF-0AE2-094B-8F2C-36765C632015}"/>
                </a:ext>
              </a:extLst>
            </p:cNvPr>
            <p:cNvGrpSpPr/>
            <p:nvPr/>
          </p:nvGrpSpPr>
          <p:grpSpPr>
            <a:xfrm>
              <a:off x="7101151" y="4128245"/>
              <a:ext cx="212041" cy="718961"/>
              <a:chOff x="4663862" y="3954178"/>
              <a:chExt cx="290087" cy="983591"/>
            </a:xfrm>
          </p:grpSpPr>
          <p:grpSp>
            <p:nvGrpSpPr>
              <p:cNvPr id="730" name="Gruppieren 729">
                <a:extLst>
                  <a:ext uri="{FF2B5EF4-FFF2-40B4-BE49-F238E27FC236}">
                    <a16:creationId xmlns:a16="http://schemas.microsoft.com/office/drawing/2014/main" id="{1A234DE9-DD02-EC4C-B956-89A790BBC72F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739" name="Oval 738">
                  <a:extLst>
                    <a:ext uri="{FF2B5EF4-FFF2-40B4-BE49-F238E27FC236}">
                      <a16:creationId xmlns:a16="http://schemas.microsoft.com/office/drawing/2014/main" id="{EA7DDBED-517B-9F43-ABEC-CC7819798F39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40" name="Gerade Verbindung 739">
                  <a:extLst>
                    <a:ext uri="{FF2B5EF4-FFF2-40B4-BE49-F238E27FC236}">
                      <a16:creationId xmlns:a16="http://schemas.microsoft.com/office/drawing/2014/main" id="{9B002A95-4027-4044-8DC8-689C9FEBBCC6}"/>
                    </a:ext>
                  </a:extLst>
                </p:cNvPr>
                <p:cNvCxnSpPr>
                  <a:endCxn id="73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Gerade Verbindung 740">
                  <a:extLst>
                    <a:ext uri="{FF2B5EF4-FFF2-40B4-BE49-F238E27FC236}">
                      <a16:creationId xmlns:a16="http://schemas.microsoft.com/office/drawing/2014/main" id="{6239857C-22D9-F44C-8F41-2EB7ABD67793}"/>
                    </a:ext>
                  </a:extLst>
                </p:cNvPr>
                <p:cNvCxnSpPr>
                  <a:stCxn id="739" idx="2"/>
                  <a:endCxn id="73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1" name="Gruppieren 730">
                <a:extLst>
                  <a:ext uri="{FF2B5EF4-FFF2-40B4-BE49-F238E27FC236}">
                    <a16:creationId xmlns:a16="http://schemas.microsoft.com/office/drawing/2014/main" id="{0786F1E0-8CB3-2345-B8DE-A1097F5600C6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736" name="Oval 735">
                  <a:extLst>
                    <a:ext uri="{FF2B5EF4-FFF2-40B4-BE49-F238E27FC236}">
                      <a16:creationId xmlns:a16="http://schemas.microsoft.com/office/drawing/2014/main" id="{7DAC3BF8-A20A-464C-B617-A3229CCE103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37" name="Gerade Verbindung 736">
                  <a:extLst>
                    <a:ext uri="{FF2B5EF4-FFF2-40B4-BE49-F238E27FC236}">
                      <a16:creationId xmlns:a16="http://schemas.microsoft.com/office/drawing/2014/main" id="{226A830A-F7F8-2946-B82F-72D59A1D8F15}"/>
                    </a:ext>
                  </a:extLst>
                </p:cNvPr>
                <p:cNvCxnSpPr>
                  <a:endCxn id="73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Gerade Verbindung 737">
                  <a:extLst>
                    <a:ext uri="{FF2B5EF4-FFF2-40B4-BE49-F238E27FC236}">
                      <a16:creationId xmlns:a16="http://schemas.microsoft.com/office/drawing/2014/main" id="{739E74E5-717B-814F-ADDC-4D4AE9C1EB05}"/>
                    </a:ext>
                  </a:extLst>
                </p:cNvPr>
                <p:cNvCxnSpPr>
                  <a:stCxn id="736" idx="2"/>
                  <a:endCxn id="73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2" name="Gruppieren 731">
                <a:extLst>
                  <a:ext uri="{FF2B5EF4-FFF2-40B4-BE49-F238E27FC236}">
                    <a16:creationId xmlns:a16="http://schemas.microsoft.com/office/drawing/2014/main" id="{80D827D4-3694-0249-90AD-317C36717E81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733" name="Oval 732">
                  <a:extLst>
                    <a:ext uri="{FF2B5EF4-FFF2-40B4-BE49-F238E27FC236}">
                      <a16:creationId xmlns:a16="http://schemas.microsoft.com/office/drawing/2014/main" id="{7732A369-79DE-624E-9EE3-D0AEBD4C77D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34" name="Gerade Verbindung 733">
                  <a:extLst>
                    <a:ext uri="{FF2B5EF4-FFF2-40B4-BE49-F238E27FC236}">
                      <a16:creationId xmlns:a16="http://schemas.microsoft.com/office/drawing/2014/main" id="{C02BA156-8D22-4542-9B55-855557BAC6AC}"/>
                    </a:ext>
                  </a:extLst>
                </p:cNvPr>
                <p:cNvCxnSpPr>
                  <a:endCxn id="73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5" name="Gerade Verbindung 734">
                  <a:extLst>
                    <a:ext uri="{FF2B5EF4-FFF2-40B4-BE49-F238E27FC236}">
                      <a16:creationId xmlns:a16="http://schemas.microsoft.com/office/drawing/2014/main" id="{9CEED4EE-FDA0-C542-89B3-4486D23AE9CC}"/>
                    </a:ext>
                  </a:extLst>
                </p:cNvPr>
                <p:cNvCxnSpPr>
                  <a:stCxn id="733" idx="2"/>
                  <a:endCxn id="73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42" name="Gruppieren 741">
              <a:extLst>
                <a:ext uri="{FF2B5EF4-FFF2-40B4-BE49-F238E27FC236}">
                  <a16:creationId xmlns:a16="http://schemas.microsoft.com/office/drawing/2014/main" id="{6BECA409-DB84-0943-9D9E-3AA8F9ABFFC1}"/>
                </a:ext>
              </a:extLst>
            </p:cNvPr>
            <p:cNvGrpSpPr/>
            <p:nvPr/>
          </p:nvGrpSpPr>
          <p:grpSpPr>
            <a:xfrm>
              <a:off x="7347771" y="4125573"/>
              <a:ext cx="212041" cy="718961"/>
              <a:chOff x="4663862" y="3954178"/>
              <a:chExt cx="290087" cy="983591"/>
            </a:xfrm>
          </p:grpSpPr>
          <p:grpSp>
            <p:nvGrpSpPr>
              <p:cNvPr id="743" name="Gruppieren 742">
                <a:extLst>
                  <a:ext uri="{FF2B5EF4-FFF2-40B4-BE49-F238E27FC236}">
                    <a16:creationId xmlns:a16="http://schemas.microsoft.com/office/drawing/2014/main" id="{37DD7024-AB97-EA47-834E-60F939263A64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752" name="Oval 751">
                  <a:extLst>
                    <a:ext uri="{FF2B5EF4-FFF2-40B4-BE49-F238E27FC236}">
                      <a16:creationId xmlns:a16="http://schemas.microsoft.com/office/drawing/2014/main" id="{4A636A74-9919-A744-8397-AD9F9E149A4C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53" name="Gerade Verbindung 752">
                  <a:extLst>
                    <a:ext uri="{FF2B5EF4-FFF2-40B4-BE49-F238E27FC236}">
                      <a16:creationId xmlns:a16="http://schemas.microsoft.com/office/drawing/2014/main" id="{B9E99962-FD49-214C-86A7-C176D5442B43}"/>
                    </a:ext>
                  </a:extLst>
                </p:cNvPr>
                <p:cNvCxnSpPr>
                  <a:endCxn id="75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Gerade Verbindung 753">
                  <a:extLst>
                    <a:ext uri="{FF2B5EF4-FFF2-40B4-BE49-F238E27FC236}">
                      <a16:creationId xmlns:a16="http://schemas.microsoft.com/office/drawing/2014/main" id="{C42236C4-D83A-904A-80A4-7880F59A3037}"/>
                    </a:ext>
                  </a:extLst>
                </p:cNvPr>
                <p:cNvCxnSpPr>
                  <a:stCxn id="752" idx="2"/>
                  <a:endCxn id="75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4" name="Gruppieren 743">
                <a:extLst>
                  <a:ext uri="{FF2B5EF4-FFF2-40B4-BE49-F238E27FC236}">
                    <a16:creationId xmlns:a16="http://schemas.microsoft.com/office/drawing/2014/main" id="{5D81BFC6-8ABD-E248-97BF-DA3742D73F63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749" name="Oval 748">
                  <a:extLst>
                    <a:ext uri="{FF2B5EF4-FFF2-40B4-BE49-F238E27FC236}">
                      <a16:creationId xmlns:a16="http://schemas.microsoft.com/office/drawing/2014/main" id="{B918ABCB-9DE6-7842-BAD0-EF1E45834C3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50" name="Gerade Verbindung 749">
                  <a:extLst>
                    <a:ext uri="{FF2B5EF4-FFF2-40B4-BE49-F238E27FC236}">
                      <a16:creationId xmlns:a16="http://schemas.microsoft.com/office/drawing/2014/main" id="{8FBA8A2A-9CC2-1849-9486-25F74C578A9F}"/>
                    </a:ext>
                  </a:extLst>
                </p:cNvPr>
                <p:cNvCxnSpPr>
                  <a:endCxn id="74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Gerade Verbindung 750">
                  <a:extLst>
                    <a:ext uri="{FF2B5EF4-FFF2-40B4-BE49-F238E27FC236}">
                      <a16:creationId xmlns:a16="http://schemas.microsoft.com/office/drawing/2014/main" id="{D06BF625-140E-1247-B07E-17F973DFEBA6}"/>
                    </a:ext>
                  </a:extLst>
                </p:cNvPr>
                <p:cNvCxnSpPr>
                  <a:stCxn id="749" idx="2"/>
                  <a:endCxn id="74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5" name="Gruppieren 744">
                <a:extLst>
                  <a:ext uri="{FF2B5EF4-FFF2-40B4-BE49-F238E27FC236}">
                    <a16:creationId xmlns:a16="http://schemas.microsoft.com/office/drawing/2014/main" id="{8275B4A7-04A8-1244-A436-292BB810B259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746" name="Oval 745">
                  <a:extLst>
                    <a:ext uri="{FF2B5EF4-FFF2-40B4-BE49-F238E27FC236}">
                      <a16:creationId xmlns:a16="http://schemas.microsoft.com/office/drawing/2014/main" id="{73482B0B-E41D-F84F-BA09-2FBC63AEAA1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47" name="Gerade Verbindung 746">
                  <a:extLst>
                    <a:ext uri="{FF2B5EF4-FFF2-40B4-BE49-F238E27FC236}">
                      <a16:creationId xmlns:a16="http://schemas.microsoft.com/office/drawing/2014/main" id="{DF2C0E4B-15BC-2546-BBE2-4C155A0A860A}"/>
                    </a:ext>
                  </a:extLst>
                </p:cNvPr>
                <p:cNvCxnSpPr>
                  <a:endCxn id="74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Gerade Verbindung 747">
                  <a:extLst>
                    <a:ext uri="{FF2B5EF4-FFF2-40B4-BE49-F238E27FC236}">
                      <a16:creationId xmlns:a16="http://schemas.microsoft.com/office/drawing/2014/main" id="{17F6E27B-5D1C-5D4D-BE2B-E97C3AD0E39A}"/>
                    </a:ext>
                  </a:extLst>
                </p:cNvPr>
                <p:cNvCxnSpPr>
                  <a:stCxn id="746" idx="2"/>
                  <a:endCxn id="74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88" name="Rechteck 687">
            <a:extLst>
              <a:ext uri="{FF2B5EF4-FFF2-40B4-BE49-F238E27FC236}">
                <a16:creationId xmlns:a16="http://schemas.microsoft.com/office/drawing/2014/main" id="{FF05C460-6B66-7D4A-A06C-7E75B16773C6}"/>
              </a:ext>
            </a:extLst>
          </p:cNvPr>
          <p:cNvSpPr/>
          <p:nvPr/>
        </p:nvSpPr>
        <p:spPr>
          <a:xfrm>
            <a:off x="6463763" y="4167240"/>
            <a:ext cx="3107839" cy="5936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90" name="Abgerundetes Rechteck 689">
            <a:extLst>
              <a:ext uri="{FF2B5EF4-FFF2-40B4-BE49-F238E27FC236}">
                <a16:creationId xmlns:a16="http://schemas.microsoft.com/office/drawing/2014/main" id="{3D9A0877-5730-5A42-A416-AD9C7D71CE44}"/>
              </a:ext>
            </a:extLst>
          </p:cNvPr>
          <p:cNvSpPr/>
          <p:nvPr/>
        </p:nvSpPr>
        <p:spPr>
          <a:xfrm>
            <a:off x="6598376" y="4245518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1" name="Textfeld 690">
            <a:extLst>
              <a:ext uri="{FF2B5EF4-FFF2-40B4-BE49-F238E27FC236}">
                <a16:creationId xmlns:a16="http://schemas.microsoft.com/office/drawing/2014/main" id="{ADA023D9-A3AE-444B-ACDB-04382D2D3C9A}"/>
              </a:ext>
            </a:extLst>
          </p:cNvPr>
          <p:cNvSpPr txBox="1"/>
          <p:nvPr/>
        </p:nvSpPr>
        <p:spPr>
          <a:xfrm>
            <a:off x="7175699" y="4332443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Stunden und</a:t>
            </a:r>
          </a:p>
        </p:txBody>
      </p:sp>
      <p:sp>
        <p:nvSpPr>
          <p:cNvPr id="692" name="Abgerundetes Rechteck 691">
            <a:extLst>
              <a:ext uri="{FF2B5EF4-FFF2-40B4-BE49-F238E27FC236}">
                <a16:creationId xmlns:a16="http://schemas.microsoft.com/office/drawing/2014/main" id="{4B015056-E3EC-884F-8385-3C03769DB802}"/>
              </a:ext>
            </a:extLst>
          </p:cNvPr>
          <p:cNvSpPr/>
          <p:nvPr/>
        </p:nvSpPr>
        <p:spPr>
          <a:xfrm>
            <a:off x="8229346" y="4261751"/>
            <a:ext cx="627641" cy="440644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3" name="Textfeld 692">
            <a:extLst>
              <a:ext uri="{FF2B5EF4-FFF2-40B4-BE49-F238E27FC236}">
                <a16:creationId xmlns:a16="http://schemas.microsoft.com/office/drawing/2014/main" id="{38ADADF9-78F2-4C46-AA42-30744161AD26}"/>
              </a:ext>
            </a:extLst>
          </p:cNvPr>
          <p:cNvSpPr txBox="1"/>
          <p:nvPr/>
        </p:nvSpPr>
        <p:spPr>
          <a:xfrm>
            <a:off x="8814863" y="4332443"/>
            <a:ext cx="81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</a:t>
            </a:r>
          </a:p>
        </p:txBody>
      </p:sp>
      <p:sp>
        <p:nvSpPr>
          <p:cNvPr id="694" name="Textfeld 693">
            <a:extLst>
              <a:ext uri="{FF2B5EF4-FFF2-40B4-BE49-F238E27FC236}">
                <a16:creationId xmlns:a16="http://schemas.microsoft.com/office/drawing/2014/main" id="{C6B24EFC-3A13-AA4C-8C40-D0148EC40B8C}"/>
              </a:ext>
            </a:extLst>
          </p:cNvPr>
          <p:cNvSpPr txBox="1"/>
          <p:nvPr/>
        </p:nvSpPr>
        <p:spPr>
          <a:xfrm>
            <a:off x="6053954" y="421080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=</a:t>
            </a:r>
          </a:p>
        </p:txBody>
      </p:sp>
      <p:sp>
        <p:nvSpPr>
          <p:cNvPr id="696" name="Textfeld 19">
            <a:extLst>
              <a:ext uri="{FF2B5EF4-FFF2-40B4-BE49-F238E27FC236}">
                <a16:creationId xmlns:a16="http://schemas.microsoft.com/office/drawing/2014/main" id="{0DC51BE3-A1BA-470B-9264-2FDA84E58EE7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54CA2B7-0366-40A4-B15D-7C9483FB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5</a:t>
            </a:fld>
            <a:endParaRPr lang="de-DE"/>
          </a:p>
        </p:txBody>
      </p:sp>
      <p:sp>
        <p:nvSpPr>
          <p:cNvPr id="697" name="Textfeld 696">
            <a:extLst>
              <a:ext uri="{FF2B5EF4-FFF2-40B4-BE49-F238E27FC236}">
                <a16:creationId xmlns:a16="http://schemas.microsoft.com/office/drawing/2014/main" id="{91B58F93-BFB7-4D2C-A3C0-D27D0F266073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75331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BBCAB41-6D74-F14A-98DA-1ABD82393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002743"/>
              </p:ext>
            </p:extLst>
          </p:nvPr>
        </p:nvGraphicFramePr>
        <p:xfrm>
          <a:off x="320447" y="399300"/>
          <a:ext cx="9272584" cy="3393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4669">
                  <a:extLst>
                    <a:ext uri="{9D8B030D-6E8A-4147-A177-3AD203B41FA5}">
                      <a16:colId xmlns:a16="http://schemas.microsoft.com/office/drawing/2014/main" val="1452059131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1679285998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50386307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3357611554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821790889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4027687543"/>
                    </a:ext>
                  </a:extLst>
                </a:gridCol>
              </a:tblGrid>
              <a:tr h="431450">
                <a:tc gridSpan="2">
                  <a:txBody>
                    <a:bodyPr/>
                    <a:lstStyle/>
                    <a:p>
                      <a:pPr algn="l"/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Donnerstag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1325"/>
                  </a:ext>
                </a:extLst>
              </a:tr>
              <a:tr h="386767"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morgens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vormittags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abends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nachts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92636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Medien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181447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Wie?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02704"/>
                  </a:ext>
                </a:extLst>
              </a:tr>
              <a:tr h="1197057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55451"/>
                  </a:ext>
                </a:extLst>
              </a:tr>
            </a:tbl>
          </a:graphicData>
        </a:graphic>
      </p:graphicFrame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E16CC4B2-9908-1E45-A0DA-61A6BC678550}"/>
              </a:ext>
            </a:extLst>
          </p:cNvPr>
          <p:cNvGrpSpPr/>
          <p:nvPr/>
        </p:nvGrpSpPr>
        <p:grpSpPr>
          <a:xfrm>
            <a:off x="1174244" y="1346957"/>
            <a:ext cx="8314298" cy="410203"/>
            <a:chOff x="1255324" y="2452268"/>
            <a:chExt cx="8314298" cy="410203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41BBFCF-D7F7-4C4F-B04E-D530B720ECDF}"/>
                </a:ext>
              </a:extLst>
            </p:cNvPr>
            <p:cNvGrpSpPr/>
            <p:nvPr/>
          </p:nvGrpSpPr>
          <p:grpSpPr>
            <a:xfrm>
              <a:off x="1255324" y="2452270"/>
              <a:ext cx="1482644" cy="410201"/>
              <a:chOff x="1388058" y="2599748"/>
              <a:chExt cx="1482644" cy="41020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4FCEB40-6E45-B94D-873C-3AE49920069F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13E6ED8-CBA8-054B-8A9A-21B2DBA01583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7850AB-BF7F-6C4E-9E9D-7D2FDEFC9233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40" name="Gruppieren 239">
              <a:extLst>
                <a:ext uri="{FF2B5EF4-FFF2-40B4-BE49-F238E27FC236}">
                  <a16:creationId xmlns:a16="http://schemas.microsoft.com/office/drawing/2014/main" id="{327DA196-89B1-544B-85F7-83F63468273C}"/>
                </a:ext>
              </a:extLst>
            </p:cNvPr>
            <p:cNvGrpSpPr/>
            <p:nvPr/>
          </p:nvGrpSpPr>
          <p:grpSpPr>
            <a:xfrm>
              <a:off x="2963237" y="2452270"/>
              <a:ext cx="1482644" cy="410201"/>
              <a:chOff x="1388058" y="2599748"/>
              <a:chExt cx="1482644" cy="410201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00D20644-3A94-6941-A146-DA64AFC78587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4054231F-8770-8744-8DB3-D2224530297E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F34BD66B-93B0-B147-AA5C-DC1348C2CF02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52" name="Gruppieren 251">
              <a:extLst>
                <a:ext uri="{FF2B5EF4-FFF2-40B4-BE49-F238E27FC236}">
                  <a16:creationId xmlns:a16="http://schemas.microsoft.com/office/drawing/2014/main" id="{B990F329-2699-0740-8623-F07569744914}"/>
                </a:ext>
              </a:extLst>
            </p:cNvPr>
            <p:cNvGrpSpPr/>
            <p:nvPr/>
          </p:nvGrpSpPr>
          <p:grpSpPr>
            <a:xfrm>
              <a:off x="4671151" y="2452270"/>
              <a:ext cx="1482644" cy="410201"/>
              <a:chOff x="1388058" y="2599748"/>
              <a:chExt cx="1482644" cy="410201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9487B219-99F1-1F48-A536-5969A5F205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C333EC97-5825-394B-9434-B7510688233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22E25CBE-AABB-A64F-AA41-2BDC9AF358D8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27" name="Gruppieren 326">
              <a:extLst>
                <a:ext uri="{FF2B5EF4-FFF2-40B4-BE49-F238E27FC236}">
                  <a16:creationId xmlns:a16="http://schemas.microsoft.com/office/drawing/2014/main" id="{186C28FC-DCD4-1142-883B-7FA247762E09}"/>
                </a:ext>
              </a:extLst>
            </p:cNvPr>
            <p:cNvGrpSpPr/>
            <p:nvPr/>
          </p:nvGrpSpPr>
          <p:grpSpPr>
            <a:xfrm>
              <a:off x="6379065" y="2452270"/>
              <a:ext cx="1482644" cy="410201"/>
              <a:chOff x="1388058" y="2599748"/>
              <a:chExt cx="1482644" cy="410201"/>
            </a:xfrm>
          </p:grpSpPr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A1FA162C-5348-6345-B4CE-0347D54383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B88DA2CC-6196-A940-BCD3-621668255FE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79CE52FC-CC7C-3145-9ECD-0309702DDB01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267615FE-6123-4D4C-B824-30141E4ED50B}"/>
                </a:ext>
              </a:extLst>
            </p:cNvPr>
            <p:cNvGrpSpPr/>
            <p:nvPr/>
          </p:nvGrpSpPr>
          <p:grpSpPr>
            <a:xfrm>
              <a:off x="8086978" y="2452268"/>
              <a:ext cx="1482644" cy="410201"/>
              <a:chOff x="1388058" y="2599748"/>
              <a:chExt cx="1482644" cy="410201"/>
            </a:xfrm>
          </p:grpSpPr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2F89FA7A-B609-0448-B7BA-8CBDB1A82665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DAE25313-246B-7143-A812-662BCDE7FB69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02880AD4-DC70-6849-8FA0-E76A457B0AC5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3E86969D-E9C3-A947-B4ED-548C16C57341}"/>
              </a:ext>
            </a:extLst>
          </p:cNvPr>
          <p:cNvGrpSpPr/>
          <p:nvPr/>
        </p:nvGrpSpPr>
        <p:grpSpPr>
          <a:xfrm>
            <a:off x="1174244" y="2026416"/>
            <a:ext cx="1482644" cy="410201"/>
            <a:chOff x="1388058" y="2599748"/>
            <a:chExt cx="1482644" cy="410201"/>
          </a:xfrm>
        </p:grpSpPr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308253C-789B-3A42-827E-3D5A2F01022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908CC37F-E530-1049-98EB-51D0EB656ED0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001DE360-2935-D94C-B244-5575832A15B6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2" name="Gruppieren 351">
            <a:extLst>
              <a:ext uri="{FF2B5EF4-FFF2-40B4-BE49-F238E27FC236}">
                <a16:creationId xmlns:a16="http://schemas.microsoft.com/office/drawing/2014/main" id="{99A5E887-7DBF-A44A-8CC6-5A4EF2BA7792}"/>
              </a:ext>
            </a:extLst>
          </p:cNvPr>
          <p:cNvGrpSpPr/>
          <p:nvPr/>
        </p:nvGrpSpPr>
        <p:grpSpPr>
          <a:xfrm>
            <a:off x="2882157" y="2026416"/>
            <a:ext cx="1482644" cy="410201"/>
            <a:chOff x="1388058" y="2599748"/>
            <a:chExt cx="1482644" cy="410201"/>
          </a:xfrm>
        </p:grpSpPr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7BFFD035-246B-D24F-AAAF-EE088614006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FF2F8411-8047-1748-878B-720A40CC6BD5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721745B-207C-6C40-AEF3-39E66B811FC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3" name="Gruppieren 352">
            <a:extLst>
              <a:ext uri="{FF2B5EF4-FFF2-40B4-BE49-F238E27FC236}">
                <a16:creationId xmlns:a16="http://schemas.microsoft.com/office/drawing/2014/main" id="{D62440D0-53B4-B74B-8C3E-3524BF4B0956}"/>
              </a:ext>
            </a:extLst>
          </p:cNvPr>
          <p:cNvGrpSpPr/>
          <p:nvPr/>
        </p:nvGrpSpPr>
        <p:grpSpPr>
          <a:xfrm>
            <a:off x="4590071" y="2026416"/>
            <a:ext cx="1482644" cy="410201"/>
            <a:chOff x="1388058" y="2599748"/>
            <a:chExt cx="1482644" cy="410201"/>
          </a:xfrm>
        </p:grpSpPr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C2F13B8-29C9-DD4D-974B-7C470A719F83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9E303B4C-814F-D94C-BAC7-1B52DD3D770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809138E5-E793-3C42-9CE3-DF48D4F911CE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30EA5FB9-EA2A-9A43-BF8A-49577199E534}"/>
              </a:ext>
            </a:extLst>
          </p:cNvPr>
          <p:cNvGrpSpPr/>
          <p:nvPr/>
        </p:nvGrpSpPr>
        <p:grpSpPr>
          <a:xfrm>
            <a:off x="6297985" y="2026416"/>
            <a:ext cx="1482644" cy="410201"/>
            <a:chOff x="1388058" y="2599748"/>
            <a:chExt cx="1482644" cy="41020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60921CA-5775-D34F-BE4B-8ED4DA282C95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6FEC1D8-E9D3-8C40-95FA-029AC05644E8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EBDC8486-645C-4E40-9505-65FE2D877F5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F3A30B4C-5271-6F4D-ABCC-AC76FC540BC8}"/>
              </a:ext>
            </a:extLst>
          </p:cNvPr>
          <p:cNvGrpSpPr/>
          <p:nvPr/>
        </p:nvGrpSpPr>
        <p:grpSpPr>
          <a:xfrm>
            <a:off x="8005898" y="2026414"/>
            <a:ext cx="1482644" cy="410201"/>
            <a:chOff x="1388058" y="2599748"/>
            <a:chExt cx="1482644" cy="410201"/>
          </a:xfrm>
        </p:grpSpPr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0BAE8EFB-E1F1-2448-A493-E310EA663F59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6B60A5CC-00C0-CE40-AC25-F23F7FB4EF7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6F6A9919-8473-7C46-82D9-97E6D95FCFB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cxnSp>
        <p:nvCxnSpPr>
          <p:cNvPr id="382" name="Gerade Verbindung 381">
            <a:extLst>
              <a:ext uri="{FF2B5EF4-FFF2-40B4-BE49-F238E27FC236}">
                <a16:creationId xmlns:a16="http://schemas.microsoft.com/office/drawing/2014/main" id="{E04B0683-22BC-0447-B8B1-5189ADB32E12}"/>
              </a:ext>
            </a:extLst>
          </p:cNvPr>
          <p:cNvCxnSpPr/>
          <p:nvPr/>
        </p:nvCxnSpPr>
        <p:spPr>
          <a:xfrm>
            <a:off x="320447" y="5337205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Gerade Verbindung 382">
            <a:extLst>
              <a:ext uri="{FF2B5EF4-FFF2-40B4-BE49-F238E27FC236}">
                <a16:creationId xmlns:a16="http://schemas.microsoft.com/office/drawing/2014/main" id="{4743BED2-D160-F947-B776-DAE0F5D956F8}"/>
              </a:ext>
            </a:extLst>
          </p:cNvPr>
          <p:cNvCxnSpPr/>
          <p:nvPr/>
        </p:nvCxnSpPr>
        <p:spPr>
          <a:xfrm>
            <a:off x="346239" y="6421934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Grafik 384">
            <a:extLst>
              <a:ext uri="{FF2B5EF4-FFF2-40B4-BE49-F238E27FC236}">
                <a16:creationId xmlns:a16="http://schemas.microsoft.com/office/drawing/2014/main" id="{F6531734-0877-6048-941E-1F5452B5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0" y="5505787"/>
            <a:ext cx="317604" cy="317604"/>
          </a:xfrm>
          <a:prstGeom prst="rect">
            <a:avLst/>
          </a:prstGeom>
        </p:spPr>
      </p:pic>
      <p:pic>
        <p:nvPicPr>
          <p:cNvPr id="390" name="Grafik 389">
            <a:extLst>
              <a:ext uri="{FF2B5EF4-FFF2-40B4-BE49-F238E27FC236}">
                <a16:creationId xmlns:a16="http://schemas.microsoft.com/office/drawing/2014/main" id="{3A99C37A-65E8-7E42-8E7E-E41714D0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1" y="6034766"/>
            <a:ext cx="249208" cy="249208"/>
          </a:xfrm>
          <a:prstGeom prst="rect">
            <a:avLst/>
          </a:prstGeom>
        </p:spPr>
      </p:pic>
      <p:pic>
        <p:nvPicPr>
          <p:cNvPr id="400" name="Grafik 399">
            <a:extLst>
              <a:ext uri="{FF2B5EF4-FFF2-40B4-BE49-F238E27FC236}">
                <a16:creationId xmlns:a16="http://schemas.microsoft.com/office/drawing/2014/main" id="{D7A20284-4FA0-AB41-A6E7-8D18AAA8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34" y="5959918"/>
            <a:ext cx="498005" cy="369613"/>
          </a:xfrm>
          <a:prstGeom prst="rect">
            <a:avLst/>
          </a:prstGeom>
        </p:spPr>
      </p:pic>
      <p:pic>
        <p:nvPicPr>
          <p:cNvPr id="402" name="Grafik 401">
            <a:extLst>
              <a:ext uri="{FF2B5EF4-FFF2-40B4-BE49-F238E27FC236}">
                <a16:creationId xmlns:a16="http://schemas.microsoft.com/office/drawing/2014/main" id="{CDD6E3E2-437B-3E43-8CE8-32BD7CB4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338" y="5372580"/>
            <a:ext cx="414745" cy="414745"/>
          </a:xfrm>
          <a:prstGeom prst="rect">
            <a:avLst/>
          </a:prstGeom>
        </p:spPr>
      </p:pic>
      <p:pic>
        <p:nvPicPr>
          <p:cNvPr id="404" name="Grafik 403">
            <a:extLst>
              <a:ext uri="{FF2B5EF4-FFF2-40B4-BE49-F238E27FC236}">
                <a16:creationId xmlns:a16="http://schemas.microsoft.com/office/drawing/2014/main" id="{E5B1D2C3-266B-FE43-9DE2-DAD36DC33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492" y="5462124"/>
            <a:ext cx="485148" cy="325201"/>
          </a:xfrm>
          <a:prstGeom prst="rect">
            <a:avLst/>
          </a:prstGeom>
        </p:spPr>
      </p:pic>
      <p:pic>
        <p:nvPicPr>
          <p:cNvPr id="406" name="Grafik 405">
            <a:extLst>
              <a:ext uri="{FF2B5EF4-FFF2-40B4-BE49-F238E27FC236}">
                <a16:creationId xmlns:a16="http://schemas.microsoft.com/office/drawing/2014/main" id="{76E1F805-B426-EA4A-84B7-B17937A8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589" y="5997922"/>
            <a:ext cx="288703" cy="277426"/>
          </a:xfrm>
          <a:prstGeom prst="rect">
            <a:avLst/>
          </a:prstGeom>
        </p:spPr>
      </p:pic>
      <p:pic>
        <p:nvPicPr>
          <p:cNvPr id="408" name="Grafik 407">
            <a:extLst>
              <a:ext uri="{FF2B5EF4-FFF2-40B4-BE49-F238E27FC236}">
                <a16:creationId xmlns:a16="http://schemas.microsoft.com/office/drawing/2014/main" id="{BB3039F7-72DA-9D43-BB44-75EDB8DF8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178" y="6042563"/>
            <a:ext cx="374552" cy="241411"/>
          </a:xfrm>
          <a:prstGeom prst="rect">
            <a:avLst/>
          </a:prstGeom>
        </p:spPr>
      </p:pic>
      <p:pic>
        <p:nvPicPr>
          <p:cNvPr id="410" name="Grafik 409">
            <a:extLst>
              <a:ext uri="{FF2B5EF4-FFF2-40B4-BE49-F238E27FC236}">
                <a16:creationId xmlns:a16="http://schemas.microsoft.com/office/drawing/2014/main" id="{FA89BEEB-EE91-154E-B46A-3F0CCFA05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587" y="5414409"/>
            <a:ext cx="312885" cy="4425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AE65458-1CEE-FE42-9C5B-9E7AC8F46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0807" y="5504284"/>
            <a:ext cx="162271" cy="284919"/>
          </a:xfrm>
          <a:prstGeom prst="rect">
            <a:avLst/>
          </a:prstGeom>
        </p:spPr>
      </p:pic>
      <p:sp>
        <p:nvSpPr>
          <p:cNvPr id="413" name="Textfeld 412">
            <a:extLst>
              <a:ext uri="{FF2B5EF4-FFF2-40B4-BE49-F238E27FC236}">
                <a16:creationId xmlns:a16="http://schemas.microsoft.com/office/drawing/2014/main" id="{EA9B14B8-1E28-8046-9199-7362A8866307}"/>
              </a:ext>
            </a:extLst>
          </p:cNvPr>
          <p:cNvSpPr txBox="1"/>
          <p:nvPr/>
        </p:nvSpPr>
        <p:spPr>
          <a:xfrm>
            <a:off x="610220" y="5590500"/>
            <a:ext cx="1039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B</a:t>
            </a:r>
            <a:r>
              <a:rPr lang="de-DE" sz="1000" dirty="0"/>
              <a:t>–Buch/Zeitschrift</a:t>
            </a:r>
          </a:p>
        </p:txBody>
      </p:sp>
      <p:sp>
        <p:nvSpPr>
          <p:cNvPr id="415" name="Textfeld 414">
            <a:extLst>
              <a:ext uri="{FF2B5EF4-FFF2-40B4-BE49-F238E27FC236}">
                <a16:creationId xmlns:a16="http://schemas.microsoft.com/office/drawing/2014/main" id="{637E2B09-421B-224F-870C-E9372C704120}"/>
              </a:ext>
            </a:extLst>
          </p:cNvPr>
          <p:cNvSpPr txBox="1"/>
          <p:nvPr/>
        </p:nvSpPr>
        <p:spPr>
          <a:xfrm>
            <a:off x="604169" y="6082426"/>
            <a:ext cx="585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I</a:t>
            </a:r>
            <a:r>
              <a:rPr lang="de-DE" sz="1000" dirty="0"/>
              <a:t>–Internet </a:t>
            </a:r>
          </a:p>
        </p:txBody>
      </p:sp>
      <p:sp>
        <p:nvSpPr>
          <p:cNvPr id="417" name="Textfeld 416">
            <a:extLst>
              <a:ext uri="{FF2B5EF4-FFF2-40B4-BE49-F238E27FC236}">
                <a16:creationId xmlns:a16="http://schemas.microsoft.com/office/drawing/2014/main" id="{24E5C498-9762-204D-BD1B-F7706914AE9C}"/>
              </a:ext>
            </a:extLst>
          </p:cNvPr>
          <p:cNvSpPr txBox="1"/>
          <p:nvPr/>
        </p:nvSpPr>
        <p:spPr>
          <a:xfrm>
            <a:off x="2788083" y="5590500"/>
            <a:ext cx="4415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R</a:t>
            </a:r>
            <a:r>
              <a:rPr lang="de-DE" sz="1000" dirty="0"/>
              <a:t>–Radio </a:t>
            </a:r>
          </a:p>
        </p:txBody>
      </p:sp>
      <p:sp>
        <p:nvSpPr>
          <p:cNvPr id="418" name="Textfeld 417">
            <a:extLst>
              <a:ext uri="{FF2B5EF4-FFF2-40B4-BE49-F238E27FC236}">
                <a16:creationId xmlns:a16="http://schemas.microsoft.com/office/drawing/2014/main" id="{4D3875D2-E5A4-2449-8C87-09AAA482E4D4}"/>
              </a:ext>
            </a:extLst>
          </p:cNvPr>
          <p:cNvSpPr txBox="1"/>
          <p:nvPr/>
        </p:nvSpPr>
        <p:spPr>
          <a:xfrm>
            <a:off x="1851742" y="5587645"/>
            <a:ext cx="5324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H</a:t>
            </a:r>
            <a:r>
              <a:rPr lang="de-DE" sz="1000" dirty="0"/>
              <a:t>–Handy 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81F24920-7EA4-9644-A428-345DC593C39B}"/>
              </a:ext>
            </a:extLst>
          </p:cNvPr>
          <p:cNvSpPr txBox="1"/>
          <p:nvPr/>
        </p:nvSpPr>
        <p:spPr>
          <a:xfrm>
            <a:off x="1600207" y="6086891"/>
            <a:ext cx="686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F</a:t>
            </a:r>
            <a:r>
              <a:rPr lang="de-DE" sz="1000" dirty="0"/>
              <a:t>–Fernseher </a:t>
            </a:r>
          </a:p>
        </p:txBody>
      </p:sp>
      <p:sp>
        <p:nvSpPr>
          <p:cNvPr id="420" name="Textfeld 419">
            <a:extLst>
              <a:ext uri="{FF2B5EF4-FFF2-40B4-BE49-F238E27FC236}">
                <a16:creationId xmlns:a16="http://schemas.microsoft.com/office/drawing/2014/main" id="{F2759192-B02E-CE4B-BAA0-5E3075B9A979}"/>
              </a:ext>
            </a:extLst>
          </p:cNvPr>
          <p:cNvSpPr txBox="1"/>
          <p:nvPr/>
        </p:nvSpPr>
        <p:spPr>
          <a:xfrm>
            <a:off x="2619206" y="6082426"/>
            <a:ext cx="7710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M-</a:t>
            </a:r>
            <a:r>
              <a:rPr lang="de-DE" sz="1000" dirty="0"/>
              <a:t>Musikgerät </a:t>
            </a:r>
          </a:p>
        </p:txBody>
      </p:sp>
      <p:sp>
        <p:nvSpPr>
          <p:cNvPr id="421" name="Textfeld 420">
            <a:extLst>
              <a:ext uri="{FF2B5EF4-FFF2-40B4-BE49-F238E27FC236}">
                <a16:creationId xmlns:a16="http://schemas.microsoft.com/office/drawing/2014/main" id="{FADF8762-9A3C-AB41-9631-2383999F59A5}"/>
              </a:ext>
            </a:extLst>
          </p:cNvPr>
          <p:cNvSpPr txBox="1"/>
          <p:nvPr/>
        </p:nvSpPr>
        <p:spPr>
          <a:xfrm>
            <a:off x="3862860" y="6069231"/>
            <a:ext cx="8187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SK</a:t>
            </a:r>
            <a:r>
              <a:rPr lang="de-DE" sz="1000" dirty="0"/>
              <a:t>-Spielkonsole </a:t>
            </a:r>
          </a:p>
        </p:txBody>
      </p:sp>
      <p:sp>
        <p:nvSpPr>
          <p:cNvPr id="422" name="Textfeld 421">
            <a:extLst>
              <a:ext uri="{FF2B5EF4-FFF2-40B4-BE49-F238E27FC236}">
                <a16:creationId xmlns:a16="http://schemas.microsoft.com/office/drawing/2014/main" id="{BCB5A80E-8173-6A40-9ABF-EDDC6A8C79C5}"/>
              </a:ext>
            </a:extLst>
          </p:cNvPr>
          <p:cNvSpPr txBox="1"/>
          <p:nvPr/>
        </p:nvSpPr>
        <p:spPr>
          <a:xfrm>
            <a:off x="3623479" y="5592464"/>
            <a:ext cx="4504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T</a:t>
            </a:r>
            <a:r>
              <a:rPr lang="de-DE" sz="1000" dirty="0"/>
              <a:t>-Tablet</a:t>
            </a:r>
          </a:p>
        </p:txBody>
      </p:sp>
      <p:sp>
        <p:nvSpPr>
          <p:cNvPr id="423" name="Textfeld 422">
            <a:extLst>
              <a:ext uri="{FF2B5EF4-FFF2-40B4-BE49-F238E27FC236}">
                <a16:creationId xmlns:a16="http://schemas.microsoft.com/office/drawing/2014/main" id="{F5BAE4A1-6F78-F84B-AE78-ECBCE075D7BB}"/>
              </a:ext>
            </a:extLst>
          </p:cNvPr>
          <p:cNvSpPr txBox="1"/>
          <p:nvPr/>
        </p:nvSpPr>
        <p:spPr>
          <a:xfrm>
            <a:off x="4671187" y="558254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C</a:t>
            </a:r>
            <a:r>
              <a:rPr lang="de-DE" sz="1000" dirty="0"/>
              <a:t>-Computer</a:t>
            </a:r>
          </a:p>
        </p:txBody>
      </p:sp>
      <p:cxnSp>
        <p:nvCxnSpPr>
          <p:cNvPr id="425" name="Gerade Verbindung 424">
            <a:extLst>
              <a:ext uri="{FF2B5EF4-FFF2-40B4-BE49-F238E27FC236}">
                <a16:creationId xmlns:a16="http://schemas.microsoft.com/office/drawing/2014/main" id="{A7043F63-3B8C-6F4F-9FE2-9B9A0B6CBA58}"/>
              </a:ext>
            </a:extLst>
          </p:cNvPr>
          <p:cNvCxnSpPr/>
          <p:nvPr/>
        </p:nvCxnSpPr>
        <p:spPr>
          <a:xfrm>
            <a:off x="5352007" y="5494782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Smiley 468">
            <a:extLst>
              <a:ext uri="{FF2B5EF4-FFF2-40B4-BE49-F238E27FC236}">
                <a16:creationId xmlns:a16="http://schemas.microsoft.com/office/drawing/2014/main" id="{B1B4443B-3ACF-8244-A673-DDAE30C3A90E}"/>
              </a:ext>
            </a:extLst>
          </p:cNvPr>
          <p:cNvSpPr/>
          <p:nvPr/>
        </p:nvSpPr>
        <p:spPr>
          <a:xfrm>
            <a:off x="5453253" y="5511218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0" name="Smiley 469">
            <a:extLst>
              <a:ext uri="{FF2B5EF4-FFF2-40B4-BE49-F238E27FC236}">
                <a16:creationId xmlns:a16="http://schemas.microsoft.com/office/drawing/2014/main" id="{E0C9081C-A3A6-6B42-8113-BCEA9B88011B}"/>
              </a:ext>
            </a:extLst>
          </p:cNvPr>
          <p:cNvSpPr/>
          <p:nvPr/>
        </p:nvSpPr>
        <p:spPr>
          <a:xfrm>
            <a:off x="5453253" y="5996583"/>
            <a:ext cx="213220" cy="19532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4C32F3DD-2E06-AE4E-9FC4-C6B746D917E4}"/>
              </a:ext>
            </a:extLst>
          </p:cNvPr>
          <p:cNvGrpSpPr/>
          <p:nvPr/>
        </p:nvGrpSpPr>
        <p:grpSpPr>
          <a:xfrm>
            <a:off x="6301722" y="5507965"/>
            <a:ext cx="213220" cy="195327"/>
            <a:chOff x="6142778" y="5588474"/>
            <a:chExt cx="295879" cy="271050"/>
          </a:xfrm>
        </p:grpSpPr>
        <p:sp>
          <p:nvSpPr>
            <p:cNvPr id="471" name="Smiley 470">
              <a:extLst>
                <a:ext uri="{FF2B5EF4-FFF2-40B4-BE49-F238E27FC236}">
                  <a16:creationId xmlns:a16="http://schemas.microsoft.com/office/drawing/2014/main" id="{A609BEF5-D548-814F-A0A4-1E7BDFD5298A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Abgerundetes Rechteck 473">
              <a:extLst>
                <a:ext uri="{FF2B5EF4-FFF2-40B4-BE49-F238E27FC236}">
                  <a16:creationId xmlns:a16="http://schemas.microsoft.com/office/drawing/2014/main" id="{7E44AC73-DA35-9642-B688-1BC90A5421C7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Textfeld 472">
              <a:extLst>
                <a:ext uri="{FF2B5EF4-FFF2-40B4-BE49-F238E27FC236}">
                  <a16:creationId xmlns:a16="http://schemas.microsoft.com/office/drawing/2014/main" id="{ECE2A09A-98F8-DF41-BF77-6473ED828165}"/>
                </a:ext>
              </a:extLst>
            </p:cNvPr>
            <p:cNvSpPr txBox="1"/>
            <p:nvPr/>
          </p:nvSpPr>
          <p:spPr>
            <a:xfrm rot="5400000">
              <a:off x="6231304" y="5650711"/>
              <a:ext cx="131243" cy="2562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477" name="Gewitterblitz 476">
            <a:extLst>
              <a:ext uri="{FF2B5EF4-FFF2-40B4-BE49-F238E27FC236}">
                <a16:creationId xmlns:a16="http://schemas.microsoft.com/office/drawing/2014/main" id="{A05048B8-0A6D-4240-805E-0420111DD4B8}"/>
              </a:ext>
            </a:extLst>
          </p:cNvPr>
          <p:cNvSpPr/>
          <p:nvPr/>
        </p:nvSpPr>
        <p:spPr>
          <a:xfrm rot="1686730">
            <a:off x="6290181" y="5987139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8" name="Textfeld 477">
            <a:extLst>
              <a:ext uri="{FF2B5EF4-FFF2-40B4-BE49-F238E27FC236}">
                <a16:creationId xmlns:a16="http://schemas.microsoft.com/office/drawing/2014/main" id="{00C7112C-32BE-A748-BC36-A82FEF72CC90}"/>
              </a:ext>
            </a:extLst>
          </p:cNvPr>
          <p:cNvSpPr txBox="1"/>
          <p:nvPr/>
        </p:nvSpPr>
        <p:spPr>
          <a:xfrm>
            <a:off x="5699892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entspannt</a:t>
            </a:r>
          </a:p>
        </p:txBody>
      </p:sp>
      <p:sp>
        <p:nvSpPr>
          <p:cNvPr id="479" name="Textfeld 478">
            <a:extLst>
              <a:ext uri="{FF2B5EF4-FFF2-40B4-BE49-F238E27FC236}">
                <a16:creationId xmlns:a16="http://schemas.microsoft.com/office/drawing/2014/main" id="{B229AAA6-7A37-A34F-9F44-83167814ECE4}"/>
              </a:ext>
            </a:extLst>
          </p:cNvPr>
          <p:cNvSpPr txBox="1"/>
          <p:nvPr/>
        </p:nvSpPr>
        <p:spPr>
          <a:xfrm>
            <a:off x="5702362" y="6012788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traurig</a:t>
            </a:r>
          </a:p>
        </p:txBody>
      </p:sp>
      <p:sp>
        <p:nvSpPr>
          <p:cNvPr id="480" name="Textfeld 479">
            <a:extLst>
              <a:ext uri="{FF2B5EF4-FFF2-40B4-BE49-F238E27FC236}">
                <a16:creationId xmlns:a16="http://schemas.microsoft.com/office/drawing/2014/main" id="{7C7EAE66-4167-6040-A0FB-0A05DD3CA7B7}"/>
              </a:ext>
            </a:extLst>
          </p:cNvPr>
          <p:cNvSpPr txBox="1"/>
          <p:nvPr/>
        </p:nvSpPr>
        <p:spPr>
          <a:xfrm>
            <a:off x="6550848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fröhlich</a:t>
            </a: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2F2375D9-8E29-214F-AA5B-00D288161647}"/>
              </a:ext>
            </a:extLst>
          </p:cNvPr>
          <p:cNvSpPr txBox="1"/>
          <p:nvPr/>
        </p:nvSpPr>
        <p:spPr>
          <a:xfrm>
            <a:off x="6474430" y="601730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gestresst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426BC65-761E-D44E-9446-4146378C06C1}"/>
              </a:ext>
            </a:extLst>
          </p:cNvPr>
          <p:cNvGrpSpPr/>
          <p:nvPr/>
        </p:nvGrpSpPr>
        <p:grpSpPr>
          <a:xfrm>
            <a:off x="244134" y="5077750"/>
            <a:ext cx="7346851" cy="285793"/>
            <a:chOff x="244134" y="5096038"/>
            <a:chExt cx="7346851" cy="285793"/>
          </a:xfrm>
        </p:grpSpPr>
        <p:sp>
          <p:nvSpPr>
            <p:cNvPr id="386" name="Textfeld 385">
              <a:extLst>
                <a:ext uri="{FF2B5EF4-FFF2-40B4-BE49-F238E27FC236}">
                  <a16:creationId xmlns:a16="http://schemas.microsoft.com/office/drawing/2014/main" id="{F6657037-636D-DF47-BD70-1DFF49D15B54}"/>
                </a:ext>
              </a:extLst>
            </p:cNvPr>
            <p:cNvSpPr txBox="1"/>
            <p:nvPr/>
          </p:nvSpPr>
          <p:spPr>
            <a:xfrm>
              <a:off x="244134" y="5097971"/>
              <a:ext cx="7200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Medien:</a:t>
              </a:r>
            </a:p>
          </p:txBody>
        </p:sp>
        <p:sp>
          <p:nvSpPr>
            <p:cNvPr id="426" name="Textfeld 425">
              <a:extLst>
                <a:ext uri="{FF2B5EF4-FFF2-40B4-BE49-F238E27FC236}">
                  <a16:creationId xmlns:a16="http://schemas.microsoft.com/office/drawing/2014/main" id="{C513A562-2DA8-2F48-81D5-B5B9F72F8FFD}"/>
                </a:ext>
              </a:extLst>
            </p:cNvPr>
            <p:cNvSpPr txBox="1"/>
            <p:nvPr/>
          </p:nvSpPr>
          <p:spPr>
            <a:xfrm>
              <a:off x="5357539" y="5104832"/>
              <a:ext cx="1389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Wie </a:t>
              </a:r>
              <a:r>
                <a:rPr lang="de-DE" sz="1200" dirty="0"/>
                <a:t>fühlst du dich</a:t>
              </a:r>
              <a:r>
                <a:rPr lang="de-DE" sz="1200" b="1" dirty="0"/>
                <a:t>?</a:t>
              </a:r>
            </a:p>
          </p:txBody>
        </p:sp>
        <p:sp>
          <p:nvSpPr>
            <p:cNvPr id="482" name="Textfeld 481">
              <a:extLst>
                <a:ext uri="{FF2B5EF4-FFF2-40B4-BE49-F238E27FC236}">
                  <a16:creationId xmlns:a16="http://schemas.microsoft.com/office/drawing/2014/main" id="{B702744A-96DB-7D4C-9278-7A7BA3EB629E}"/>
                </a:ext>
              </a:extLst>
            </p:cNvPr>
            <p:cNvSpPr txBox="1"/>
            <p:nvPr/>
          </p:nvSpPr>
          <p:spPr>
            <a:xfrm>
              <a:off x="7124895" y="5096038"/>
              <a:ext cx="466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Zeit:</a:t>
              </a:r>
            </a:p>
          </p:txBody>
        </p:sp>
      </p:grpSp>
      <p:cxnSp>
        <p:nvCxnSpPr>
          <p:cNvPr id="483" name="Gerade Verbindung 482">
            <a:extLst>
              <a:ext uri="{FF2B5EF4-FFF2-40B4-BE49-F238E27FC236}">
                <a16:creationId xmlns:a16="http://schemas.microsoft.com/office/drawing/2014/main" id="{F2302D3E-336B-B141-A6A7-57979A13D47E}"/>
              </a:ext>
            </a:extLst>
          </p:cNvPr>
          <p:cNvCxnSpPr/>
          <p:nvPr/>
        </p:nvCxnSpPr>
        <p:spPr>
          <a:xfrm>
            <a:off x="7049260" y="5481696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8" name="Gruppieren 207">
            <a:extLst>
              <a:ext uri="{FF2B5EF4-FFF2-40B4-BE49-F238E27FC236}">
                <a16:creationId xmlns:a16="http://schemas.microsoft.com/office/drawing/2014/main" id="{CD6CEB6F-F0BA-BD4B-A498-284F2C064C7D}"/>
              </a:ext>
            </a:extLst>
          </p:cNvPr>
          <p:cNvGrpSpPr/>
          <p:nvPr/>
        </p:nvGrpSpPr>
        <p:grpSpPr>
          <a:xfrm>
            <a:off x="7214482" y="5523991"/>
            <a:ext cx="286916" cy="286916"/>
            <a:chOff x="1472953" y="3806542"/>
            <a:chExt cx="227832" cy="227832"/>
          </a:xfrm>
        </p:grpSpPr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B25A862B-E53D-6348-8D4F-833F739D87A7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218" name="Gerade Verbindung 217">
              <a:extLst>
                <a:ext uri="{FF2B5EF4-FFF2-40B4-BE49-F238E27FC236}">
                  <a16:creationId xmlns:a16="http://schemas.microsoft.com/office/drawing/2014/main" id="{2CDABB20-DDCC-C94A-A6AE-D1B27D046DE1}"/>
                </a:ext>
              </a:extLst>
            </p:cNvPr>
            <p:cNvCxnSpPr>
              <a:endCxn id="217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Gerade Verbindung 218">
              <a:extLst>
                <a:ext uri="{FF2B5EF4-FFF2-40B4-BE49-F238E27FC236}">
                  <a16:creationId xmlns:a16="http://schemas.microsoft.com/office/drawing/2014/main" id="{70600EFB-78FC-3844-A162-F8682519C52A}"/>
                </a:ext>
              </a:extLst>
            </p:cNvPr>
            <p:cNvCxnSpPr>
              <a:stCxn id="217" idx="2"/>
              <a:endCxn id="217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9B9C979E-1C1E-0641-B29D-9AB1FF699DA0}"/>
              </a:ext>
            </a:extLst>
          </p:cNvPr>
          <p:cNvGrpSpPr/>
          <p:nvPr/>
        </p:nvGrpSpPr>
        <p:grpSpPr>
          <a:xfrm>
            <a:off x="7366719" y="5556820"/>
            <a:ext cx="101112" cy="96138"/>
            <a:chOff x="7366719" y="5471092"/>
            <a:chExt cx="101112" cy="96138"/>
          </a:xfrm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F9B94C2C-1A3C-3445-97AF-F890849319B5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Gerade Verbindung 220">
              <a:extLst>
                <a:ext uri="{FF2B5EF4-FFF2-40B4-BE49-F238E27FC236}">
                  <a16:creationId xmlns:a16="http://schemas.microsoft.com/office/drawing/2014/main" id="{DE9FC420-C95D-D24E-8F81-2D5E0CA930CE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 Verbindung 221">
              <a:extLst>
                <a:ext uri="{FF2B5EF4-FFF2-40B4-BE49-F238E27FC236}">
                  <a16:creationId xmlns:a16="http://schemas.microsoft.com/office/drawing/2014/main" id="{5BD7C3E0-148F-5141-9283-B756530522D2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Gerade Verbindung 243">
              <a:extLst>
                <a:ext uri="{FF2B5EF4-FFF2-40B4-BE49-F238E27FC236}">
                  <a16:creationId xmlns:a16="http://schemas.microsoft.com/office/drawing/2014/main" id="{7239C679-3218-0D49-9A92-C5407945F19B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" name="Textfeld 244">
            <a:extLst>
              <a:ext uri="{FF2B5EF4-FFF2-40B4-BE49-F238E27FC236}">
                <a16:creationId xmlns:a16="http://schemas.microsoft.com/office/drawing/2014/main" id="{EE6D7535-AC68-2244-8AB2-074C692559FF}"/>
              </a:ext>
            </a:extLst>
          </p:cNvPr>
          <p:cNvSpPr txBox="1"/>
          <p:nvPr/>
        </p:nvSpPr>
        <p:spPr>
          <a:xfrm>
            <a:off x="7555239" y="5559762"/>
            <a:ext cx="7674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Viertel-Stunde</a:t>
            </a:r>
          </a:p>
        </p:txBody>
      </p:sp>
      <p:grpSp>
        <p:nvGrpSpPr>
          <p:cNvPr id="246" name="Gruppieren 245">
            <a:extLst>
              <a:ext uri="{FF2B5EF4-FFF2-40B4-BE49-F238E27FC236}">
                <a16:creationId xmlns:a16="http://schemas.microsoft.com/office/drawing/2014/main" id="{EC483F72-59BD-4847-9E9D-7EA269E2D392}"/>
              </a:ext>
            </a:extLst>
          </p:cNvPr>
          <p:cNvGrpSpPr/>
          <p:nvPr/>
        </p:nvGrpSpPr>
        <p:grpSpPr>
          <a:xfrm>
            <a:off x="7214482" y="5984478"/>
            <a:ext cx="286916" cy="286916"/>
            <a:chOff x="1472953" y="3806542"/>
            <a:chExt cx="227832" cy="227832"/>
          </a:xfrm>
        </p:grpSpPr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6DAC0FB2-A096-0D45-B6C3-399964C2A773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256" name="Gerade Verbindung 255">
              <a:extLst>
                <a:ext uri="{FF2B5EF4-FFF2-40B4-BE49-F238E27FC236}">
                  <a16:creationId xmlns:a16="http://schemas.microsoft.com/office/drawing/2014/main" id="{2EAB1EBA-049B-A542-911B-CEB4E90F044C}"/>
                </a:ext>
              </a:extLst>
            </p:cNvPr>
            <p:cNvCxnSpPr>
              <a:endCxn id="247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Gerade Verbindung 256">
              <a:extLst>
                <a:ext uri="{FF2B5EF4-FFF2-40B4-BE49-F238E27FC236}">
                  <a16:creationId xmlns:a16="http://schemas.microsoft.com/office/drawing/2014/main" id="{7B2190C3-D18A-9045-B3E9-E5D3014BB66E}"/>
                </a:ext>
              </a:extLst>
            </p:cNvPr>
            <p:cNvCxnSpPr>
              <a:stCxn id="247" idx="2"/>
              <a:endCxn id="247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EEE6F4DE-DE52-E24E-8E8E-B199B062EF9E}"/>
              </a:ext>
            </a:extLst>
          </p:cNvPr>
          <p:cNvGrpSpPr/>
          <p:nvPr/>
        </p:nvGrpSpPr>
        <p:grpSpPr>
          <a:xfrm>
            <a:off x="7364125" y="6015193"/>
            <a:ext cx="101112" cy="96138"/>
            <a:chOff x="7366719" y="5471092"/>
            <a:chExt cx="101112" cy="96138"/>
          </a:xfrm>
        </p:grpSpPr>
        <p:cxnSp>
          <p:nvCxnSpPr>
            <p:cNvPr id="259" name="Gerade Verbindung 258">
              <a:extLst>
                <a:ext uri="{FF2B5EF4-FFF2-40B4-BE49-F238E27FC236}">
                  <a16:creationId xmlns:a16="http://schemas.microsoft.com/office/drawing/2014/main" id="{66E8B900-4E0F-4646-8F5B-3CAFF3C7A8B9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Gerade Verbindung 259">
              <a:extLst>
                <a:ext uri="{FF2B5EF4-FFF2-40B4-BE49-F238E27FC236}">
                  <a16:creationId xmlns:a16="http://schemas.microsoft.com/office/drawing/2014/main" id="{3EC62923-31AA-D54C-9D33-C7A38BCAA25A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Gerade Verbindung 260">
              <a:extLst>
                <a:ext uri="{FF2B5EF4-FFF2-40B4-BE49-F238E27FC236}">
                  <a16:creationId xmlns:a16="http://schemas.microsoft.com/office/drawing/2014/main" id="{18B059EB-859E-3A41-A746-362D456C3872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Gerade Verbindung 261">
              <a:extLst>
                <a:ext uri="{FF2B5EF4-FFF2-40B4-BE49-F238E27FC236}">
                  <a16:creationId xmlns:a16="http://schemas.microsoft.com/office/drawing/2014/main" id="{65EA1175-D55B-1645-BCFF-65170DDAEA4C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51FEFFBA-15EE-174B-A81A-8DF6D6C83D90}"/>
              </a:ext>
            </a:extLst>
          </p:cNvPr>
          <p:cNvGrpSpPr/>
          <p:nvPr/>
        </p:nvGrpSpPr>
        <p:grpSpPr>
          <a:xfrm rot="5400000">
            <a:off x="7364232" y="6144114"/>
            <a:ext cx="101112" cy="96138"/>
            <a:chOff x="7366719" y="5471092"/>
            <a:chExt cx="101112" cy="96138"/>
          </a:xfrm>
        </p:grpSpPr>
        <p:cxnSp>
          <p:nvCxnSpPr>
            <p:cNvPr id="264" name="Gerade Verbindung 263">
              <a:extLst>
                <a:ext uri="{FF2B5EF4-FFF2-40B4-BE49-F238E27FC236}">
                  <a16:creationId xmlns:a16="http://schemas.microsoft.com/office/drawing/2014/main" id="{7A1FD479-0A68-864C-9355-647D3FE2694B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Gerade Verbindung 264">
              <a:extLst>
                <a:ext uri="{FF2B5EF4-FFF2-40B4-BE49-F238E27FC236}">
                  <a16:creationId xmlns:a16="http://schemas.microsoft.com/office/drawing/2014/main" id="{8392F219-AA5F-A740-B30C-29462447BCF1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Gerade Verbindung 265">
              <a:extLst>
                <a:ext uri="{FF2B5EF4-FFF2-40B4-BE49-F238E27FC236}">
                  <a16:creationId xmlns:a16="http://schemas.microsoft.com/office/drawing/2014/main" id="{F29993AF-EBFB-DC45-8B9A-758FE4F892C2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Gerade Verbindung 266">
              <a:extLst>
                <a:ext uri="{FF2B5EF4-FFF2-40B4-BE49-F238E27FC236}">
                  <a16:creationId xmlns:a16="http://schemas.microsoft.com/office/drawing/2014/main" id="{C0A75454-8202-CB49-8A0F-51AC886D2B5F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8" name="Textfeld 267">
            <a:extLst>
              <a:ext uri="{FF2B5EF4-FFF2-40B4-BE49-F238E27FC236}">
                <a16:creationId xmlns:a16="http://schemas.microsoft.com/office/drawing/2014/main" id="{55B9BEA8-3C48-BF46-AA8E-D4B10DB61361}"/>
              </a:ext>
            </a:extLst>
          </p:cNvPr>
          <p:cNvSpPr txBox="1"/>
          <p:nvPr/>
        </p:nvSpPr>
        <p:spPr>
          <a:xfrm>
            <a:off x="7551798" y="6047416"/>
            <a:ext cx="74362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Halbe-Stunde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238882D-51CC-D841-A90A-2CD56108038D}"/>
              </a:ext>
            </a:extLst>
          </p:cNvPr>
          <p:cNvGrpSpPr/>
          <p:nvPr/>
        </p:nvGrpSpPr>
        <p:grpSpPr>
          <a:xfrm>
            <a:off x="8514492" y="5435664"/>
            <a:ext cx="102718" cy="102718"/>
            <a:chOff x="8645115" y="5392799"/>
            <a:chExt cx="151667" cy="151667"/>
          </a:xfrm>
        </p:grpSpPr>
        <p:grpSp>
          <p:nvGrpSpPr>
            <p:cNvPr id="269" name="Gruppieren 268">
              <a:extLst>
                <a:ext uri="{FF2B5EF4-FFF2-40B4-BE49-F238E27FC236}">
                  <a16:creationId xmlns:a16="http://schemas.microsoft.com/office/drawing/2014/main" id="{1EFCD8D0-052D-5545-9660-9DD27B1FA578}"/>
                </a:ext>
              </a:extLst>
            </p:cNvPr>
            <p:cNvGrpSpPr/>
            <p:nvPr/>
          </p:nvGrpSpPr>
          <p:grpSpPr>
            <a:xfrm>
              <a:off x="8645115" y="5392799"/>
              <a:ext cx="151667" cy="151667"/>
              <a:chOff x="1472953" y="3806542"/>
              <a:chExt cx="227832" cy="227832"/>
            </a:xfrm>
          </p:grpSpPr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EFC39EF7-A492-4041-BCA3-6A69ABE8A59D}"/>
                  </a:ext>
                </a:extLst>
              </p:cNvPr>
              <p:cNvSpPr/>
              <p:nvPr/>
            </p:nvSpPr>
            <p:spPr>
              <a:xfrm>
                <a:off x="1472953" y="3806542"/>
                <a:ext cx="227832" cy="2278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271" name="Gerade Verbindung 270">
                <a:extLst>
                  <a:ext uri="{FF2B5EF4-FFF2-40B4-BE49-F238E27FC236}">
                    <a16:creationId xmlns:a16="http://schemas.microsoft.com/office/drawing/2014/main" id="{28822B37-8285-5B41-BCD2-CBE2481D8841}"/>
                  </a:ext>
                </a:extLst>
              </p:cNvPr>
              <p:cNvCxnSpPr>
                <a:endCxn id="270" idx="4"/>
              </p:cNvCxnSpPr>
              <p:nvPr/>
            </p:nvCxnSpPr>
            <p:spPr>
              <a:xfrm>
                <a:off x="1586869" y="3806542"/>
                <a:ext cx="0" cy="2278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Gerade Verbindung 271">
                <a:extLst>
                  <a:ext uri="{FF2B5EF4-FFF2-40B4-BE49-F238E27FC236}">
                    <a16:creationId xmlns:a16="http://schemas.microsoft.com/office/drawing/2014/main" id="{6F2934FF-F101-354A-8842-3A2565DB132E}"/>
                  </a:ext>
                </a:extLst>
              </p:cNvPr>
              <p:cNvCxnSpPr>
                <a:stCxn id="270" idx="2"/>
                <a:endCxn id="270" idx="6"/>
              </p:cNvCxnSpPr>
              <p:nvPr/>
            </p:nvCxnSpPr>
            <p:spPr>
              <a:xfrm>
                <a:off x="1472953" y="3920458"/>
                <a:ext cx="22783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uppieren 272">
              <a:extLst>
                <a:ext uri="{FF2B5EF4-FFF2-40B4-BE49-F238E27FC236}">
                  <a16:creationId xmlns:a16="http://schemas.microsoft.com/office/drawing/2014/main" id="{C87640E2-9533-394F-A163-60BC1AD2F820}"/>
                </a:ext>
              </a:extLst>
            </p:cNvPr>
            <p:cNvGrpSpPr/>
            <p:nvPr/>
          </p:nvGrpSpPr>
          <p:grpSpPr>
            <a:xfrm>
              <a:off x="8724676" y="5410164"/>
              <a:ext cx="53449" cy="50820"/>
              <a:chOff x="7366719" y="5471092"/>
              <a:chExt cx="101112" cy="96138"/>
            </a:xfrm>
          </p:grpSpPr>
          <p:cxnSp>
            <p:nvCxnSpPr>
              <p:cNvPr id="274" name="Gerade Verbindung 273">
                <a:extLst>
                  <a:ext uri="{FF2B5EF4-FFF2-40B4-BE49-F238E27FC236}">
                    <a16:creationId xmlns:a16="http://schemas.microsoft.com/office/drawing/2014/main" id="{620F164E-8DFF-7942-B2B3-EDCEADE52C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Gerade Verbindung 274">
                <a:extLst>
                  <a:ext uri="{FF2B5EF4-FFF2-40B4-BE49-F238E27FC236}">
                    <a16:creationId xmlns:a16="http://schemas.microsoft.com/office/drawing/2014/main" id="{7CCC8914-68FD-2142-A18A-A0A6BD678A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Gerade Verbindung 275">
                <a:extLst>
                  <a:ext uri="{FF2B5EF4-FFF2-40B4-BE49-F238E27FC236}">
                    <a16:creationId xmlns:a16="http://schemas.microsoft.com/office/drawing/2014/main" id="{D9F97E8B-223B-9040-8BCC-B0DC43CF43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Gerade Verbindung 276">
                <a:extLst>
                  <a:ext uri="{FF2B5EF4-FFF2-40B4-BE49-F238E27FC236}">
                    <a16:creationId xmlns:a16="http://schemas.microsoft.com/office/drawing/2014/main" id="{8D410D2F-7BAD-8D44-9548-EC39270304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Gruppieren 277">
              <a:extLst>
                <a:ext uri="{FF2B5EF4-FFF2-40B4-BE49-F238E27FC236}">
                  <a16:creationId xmlns:a16="http://schemas.microsoft.com/office/drawing/2014/main" id="{FBC6B745-8149-3040-9149-0D71DF6461B1}"/>
                </a:ext>
              </a:extLst>
            </p:cNvPr>
            <p:cNvGrpSpPr/>
            <p:nvPr/>
          </p:nvGrpSpPr>
          <p:grpSpPr>
            <a:xfrm rot="5400000">
              <a:off x="8725958" y="5481185"/>
              <a:ext cx="53449" cy="50820"/>
              <a:chOff x="7366719" y="5471092"/>
              <a:chExt cx="101112" cy="96138"/>
            </a:xfrm>
          </p:grpSpPr>
          <p:cxnSp>
            <p:nvCxnSpPr>
              <p:cNvPr id="279" name="Gerade Verbindung 278">
                <a:extLst>
                  <a:ext uri="{FF2B5EF4-FFF2-40B4-BE49-F238E27FC236}">
                    <a16:creationId xmlns:a16="http://schemas.microsoft.com/office/drawing/2014/main" id="{079500B5-16CF-1445-9853-4E7D04006A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Gerade Verbindung 279">
                <a:extLst>
                  <a:ext uri="{FF2B5EF4-FFF2-40B4-BE49-F238E27FC236}">
                    <a16:creationId xmlns:a16="http://schemas.microsoft.com/office/drawing/2014/main" id="{9BCE313B-B94C-3645-9B62-FCB05CACB7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Gerade Verbindung 280">
                <a:extLst>
                  <a:ext uri="{FF2B5EF4-FFF2-40B4-BE49-F238E27FC236}">
                    <a16:creationId xmlns:a16="http://schemas.microsoft.com/office/drawing/2014/main" id="{BF26A537-A656-F042-B244-00F619E3C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Gerade Verbindung 281">
                <a:extLst>
                  <a:ext uri="{FF2B5EF4-FFF2-40B4-BE49-F238E27FC236}">
                    <a16:creationId xmlns:a16="http://schemas.microsoft.com/office/drawing/2014/main" id="{2D56F34E-10CB-3C4D-8857-3317931855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3" name="Gruppieren 282">
              <a:extLst>
                <a:ext uri="{FF2B5EF4-FFF2-40B4-BE49-F238E27FC236}">
                  <a16:creationId xmlns:a16="http://schemas.microsoft.com/office/drawing/2014/main" id="{CCCD1AFC-948F-1D46-86AC-9C5091FB3384}"/>
                </a:ext>
              </a:extLst>
            </p:cNvPr>
            <p:cNvGrpSpPr/>
            <p:nvPr/>
          </p:nvGrpSpPr>
          <p:grpSpPr>
            <a:xfrm rot="15333854">
              <a:off x="8664343" y="5413040"/>
              <a:ext cx="53449" cy="50820"/>
              <a:chOff x="7366719" y="5471092"/>
              <a:chExt cx="101112" cy="96138"/>
            </a:xfrm>
          </p:grpSpPr>
          <p:cxnSp>
            <p:nvCxnSpPr>
              <p:cNvPr id="284" name="Gerade Verbindung 283">
                <a:extLst>
                  <a:ext uri="{FF2B5EF4-FFF2-40B4-BE49-F238E27FC236}">
                    <a16:creationId xmlns:a16="http://schemas.microsoft.com/office/drawing/2014/main" id="{ED6C178F-92AE-FB4C-A938-F2662522A2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Gerade Verbindung 284">
                <a:extLst>
                  <a:ext uri="{FF2B5EF4-FFF2-40B4-BE49-F238E27FC236}">
                    <a16:creationId xmlns:a16="http://schemas.microsoft.com/office/drawing/2014/main" id="{E1F62B19-1EDE-F448-99C4-82F3E5BE27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Gerade Verbindung 319">
                <a:extLst>
                  <a:ext uri="{FF2B5EF4-FFF2-40B4-BE49-F238E27FC236}">
                    <a16:creationId xmlns:a16="http://schemas.microsoft.com/office/drawing/2014/main" id="{361CDB7E-E385-6747-A518-E6A8A429FA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Gerade Verbindung 323">
                <a:extLst>
                  <a:ext uri="{FF2B5EF4-FFF2-40B4-BE49-F238E27FC236}">
                    <a16:creationId xmlns:a16="http://schemas.microsoft.com/office/drawing/2014/main" id="{B851A34C-3DE1-D842-9264-7831481973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1" name="Gruppieren 330">
              <a:extLst>
                <a:ext uri="{FF2B5EF4-FFF2-40B4-BE49-F238E27FC236}">
                  <a16:creationId xmlns:a16="http://schemas.microsoft.com/office/drawing/2014/main" id="{DD70E3F5-C843-3E45-B07D-6BBA261E71F0}"/>
                </a:ext>
              </a:extLst>
            </p:cNvPr>
            <p:cNvGrpSpPr/>
            <p:nvPr/>
          </p:nvGrpSpPr>
          <p:grpSpPr>
            <a:xfrm rot="10073465">
              <a:off x="8666627" y="5475378"/>
              <a:ext cx="53449" cy="50820"/>
              <a:chOff x="7366719" y="5471092"/>
              <a:chExt cx="101112" cy="96138"/>
            </a:xfrm>
          </p:grpSpPr>
          <p:cxnSp>
            <p:nvCxnSpPr>
              <p:cNvPr id="332" name="Gerade Verbindung 331">
                <a:extLst>
                  <a:ext uri="{FF2B5EF4-FFF2-40B4-BE49-F238E27FC236}">
                    <a16:creationId xmlns:a16="http://schemas.microsoft.com/office/drawing/2014/main" id="{62F09AAE-0A62-114E-B9D7-B8E5FD98E7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Gerade Verbindung 332">
                <a:extLst>
                  <a:ext uri="{FF2B5EF4-FFF2-40B4-BE49-F238E27FC236}">
                    <a16:creationId xmlns:a16="http://schemas.microsoft.com/office/drawing/2014/main" id="{B00519A7-C3AB-9041-8F7F-CA17663A02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Gerade Verbindung 333">
                <a:extLst>
                  <a:ext uri="{FF2B5EF4-FFF2-40B4-BE49-F238E27FC236}">
                    <a16:creationId xmlns:a16="http://schemas.microsoft.com/office/drawing/2014/main" id="{483E84D1-53B6-3E4E-BD57-D55C590DB3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Gerade Verbindung 343">
                <a:extLst>
                  <a:ext uri="{FF2B5EF4-FFF2-40B4-BE49-F238E27FC236}">
                    <a16:creationId xmlns:a16="http://schemas.microsoft.com/office/drawing/2014/main" id="{CEAC8803-6646-7E42-934F-734583D4C8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0" name="Gruppieren 349">
            <a:extLst>
              <a:ext uri="{FF2B5EF4-FFF2-40B4-BE49-F238E27FC236}">
                <a16:creationId xmlns:a16="http://schemas.microsoft.com/office/drawing/2014/main" id="{465E4B69-8E47-CB44-B419-327235257684}"/>
              </a:ext>
            </a:extLst>
          </p:cNvPr>
          <p:cNvGrpSpPr/>
          <p:nvPr/>
        </p:nvGrpSpPr>
        <p:grpSpPr>
          <a:xfrm>
            <a:off x="8516494" y="5573775"/>
            <a:ext cx="102718" cy="102718"/>
            <a:chOff x="8645115" y="5392799"/>
            <a:chExt cx="151667" cy="151667"/>
          </a:xfrm>
        </p:grpSpPr>
        <p:grpSp>
          <p:nvGrpSpPr>
            <p:cNvPr id="373" name="Gruppieren 372">
              <a:extLst>
                <a:ext uri="{FF2B5EF4-FFF2-40B4-BE49-F238E27FC236}">
                  <a16:creationId xmlns:a16="http://schemas.microsoft.com/office/drawing/2014/main" id="{EB39EE88-F780-E949-A509-0306AEB25D60}"/>
                </a:ext>
              </a:extLst>
            </p:cNvPr>
            <p:cNvGrpSpPr/>
            <p:nvPr/>
          </p:nvGrpSpPr>
          <p:grpSpPr>
            <a:xfrm>
              <a:off x="8645115" y="5392799"/>
              <a:ext cx="151667" cy="151667"/>
              <a:chOff x="1472953" y="3806542"/>
              <a:chExt cx="227832" cy="227832"/>
            </a:xfrm>
          </p:grpSpPr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0A6EECC1-6FBC-B244-ACD2-A91BD0EB61CF}"/>
                  </a:ext>
                </a:extLst>
              </p:cNvPr>
              <p:cNvSpPr/>
              <p:nvPr/>
            </p:nvSpPr>
            <p:spPr>
              <a:xfrm>
                <a:off x="1472953" y="3806542"/>
                <a:ext cx="227832" cy="2278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414" name="Gerade Verbindung 413">
                <a:extLst>
                  <a:ext uri="{FF2B5EF4-FFF2-40B4-BE49-F238E27FC236}">
                    <a16:creationId xmlns:a16="http://schemas.microsoft.com/office/drawing/2014/main" id="{82594067-4ECE-2C40-99F5-2D58661889D9}"/>
                  </a:ext>
                </a:extLst>
              </p:cNvPr>
              <p:cNvCxnSpPr>
                <a:endCxn id="411" idx="4"/>
              </p:cNvCxnSpPr>
              <p:nvPr/>
            </p:nvCxnSpPr>
            <p:spPr>
              <a:xfrm>
                <a:off x="1586869" y="3806542"/>
                <a:ext cx="0" cy="2278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Gerade Verbindung 415">
                <a:extLst>
                  <a:ext uri="{FF2B5EF4-FFF2-40B4-BE49-F238E27FC236}">
                    <a16:creationId xmlns:a16="http://schemas.microsoft.com/office/drawing/2014/main" id="{FF03C96C-A142-A842-89E7-2494518AF027}"/>
                  </a:ext>
                </a:extLst>
              </p:cNvPr>
              <p:cNvCxnSpPr>
                <a:stCxn id="411" idx="2"/>
                <a:endCxn id="411" idx="6"/>
              </p:cNvCxnSpPr>
              <p:nvPr/>
            </p:nvCxnSpPr>
            <p:spPr>
              <a:xfrm>
                <a:off x="1472953" y="3920458"/>
                <a:ext cx="22783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4" name="Gruppieren 373">
              <a:extLst>
                <a:ext uri="{FF2B5EF4-FFF2-40B4-BE49-F238E27FC236}">
                  <a16:creationId xmlns:a16="http://schemas.microsoft.com/office/drawing/2014/main" id="{C4E24F0D-8113-D04A-A806-A6A6F68F1E7C}"/>
                </a:ext>
              </a:extLst>
            </p:cNvPr>
            <p:cNvGrpSpPr/>
            <p:nvPr/>
          </p:nvGrpSpPr>
          <p:grpSpPr>
            <a:xfrm>
              <a:off x="8724676" y="5410164"/>
              <a:ext cx="53449" cy="50820"/>
              <a:chOff x="7366719" y="5471092"/>
              <a:chExt cx="101112" cy="96138"/>
            </a:xfrm>
          </p:grpSpPr>
          <p:cxnSp>
            <p:nvCxnSpPr>
              <p:cNvPr id="403" name="Gerade Verbindung 402">
                <a:extLst>
                  <a:ext uri="{FF2B5EF4-FFF2-40B4-BE49-F238E27FC236}">
                    <a16:creationId xmlns:a16="http://schemas.microsoft.com/office/drawing/2014/main" id="{AE10FDEB-B453-8A43-9746-2AB02F3E9D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Gerade Verbindung 404">
                <a:extLst>
                  <a:ext uri="{FF2B5EF4-FFF2-40B4-BE49-F238E27FC236}">
                    <a16:creationId xmlns:a16="http://schemas.microsoft.com/office/drawing/2014/main" id="{D11864E2-72E4-6340-9406-5BF4864859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Gerade Verbindung 406">
                <a:extLst>
                  <a:ext uri="{FF2B5EF4-FFF2-40B4-BE49-F238E27FC236}">
                    <a16:creationId xmlns:a16="http://schemas.microsoft.com/office/drawing/2014/main" id="{3BF94AE1-8B40-9C48-85B3-57553006C1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Gerade Verbindung 408">
                <a:extLst>
                  <a:ext uri="{FF2B5EF4-FFF2-40B4-BE49-F238E27FC236}">
                    <a16:creationId xmlns:a16="http://schemas.microsoft.com/office/drawing/2014/main" id="{E4A5EEE2-AA23-9647-8C09-0A7B569F0E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5" name="Gruppieren 374">
              <a:extLst>
                <a:ext uri="{FF2B5EF4-FFF2-40B4-BE49-F238E27FC236}">
                  <a16:creationId xmlns:a16="http://schemas.microsoft.com/office/drawing/2014/main" id="{80EDB375-F761-F849-8DD2-392DA3E55CD6}"/>
                </a:ext>
              </a:extLst>
            </p:cNvPr>
            <p:cNvGrpSpPr/>
            <p:nvPr/>
          </p:nvGrpSpPr>
          <p:grpSpPr>
            <a:xfrm rot="5400000">
              <a:off x="8725958" y="5481185"/>
              <a:ext cx="53449" cy="50820"/>
              <a:chOff x="7366719" y="5471092"/>
              <a:chExt cx="101112" cy="96138"/>
            </a:xfrm>
          </p:grpSpPr>
          <p:cxnSp>
            <p:nvCxnSpPr>
              <p:cNvPr id="393" name="Gerade Verbindung 392">
                <a:extLst>
                  <a:ext uri="{FF2B5EF4-FFF2-40B4-BE49-F238E27FC236}">
                    <a16:creationId xmlns:a16="http://schemas.microsoft.com/office/drawing/2014/main" id="{BEBBBD6E-04A7-A644-91D3-A1F8EF9467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Gerade Verbindung 393">
                <a:extLst>
                  <a:ext uri="{FF2B5EF4-FFF2-40B4-BE49-F238E27FC236}">
                    <a16:creationId xmlns:a16="http://schemas.microsoft.com/office/drawing/2014/main" id="{1A4BE87E-E3A6-0C42-838B-4ABD35C2AB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Gerade Verbindung 398">
                <a:extLst>
                  <a:ext uri="{FF2B5EF4-FFF2-40B4-BE49-F238E27FC236}">
                    <a16:creationId xmlns:a16="http://schemas.microsoft.com/office/drawing/2014/main" id="{39F893B1-68A9-6C4F-8952-BB296D1B33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Gerade Verbindung 400">
                <a:extLst>
                  <a:ext uri="{FF2B5EF4-FFF2-40B4-BE49-F238E27FC236}">
                    <a16:creationId xmlns:a16="http://schemas.microsoft.com/office/drawing/2014/main" id="{B58BA4AA-399A-2148-A446-A6F62036B0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6" name="Gruppieren 375">
              <a:extLst>
                <a:ext uri="{FF2B5EF4-FFF2-40B4-BE49-F238E27FC236}">
                  <a16:creationId xmlns:a16="http://schemas.microsoft.com/office/drawing/2014/main" id="{E221377D-F4B7-0E42-95B3-CBB33C878656}"/>
                </a:ext>
              </a:extLst>
            </p:cNvPr>
            <p:cNvGrpSpPr/>
            <p:nvPr/>
          </p:nvGrpSpPr>
          <p:grpSpPr>
            <a:xfrm rot="15333854">
              <a:off x="8664343" y="5413040"/>
              <a:ext cx="53449" cy="50820"/>
              <a:chOff x="7366719" y="5471092"/>
              <a:chExt cx="101112" cy="96138"/>
            </a:xfrm>
          </p:grpSpPr>
          <p:cxnSp>
            <p:nvCxnSpPr>
              <p:cNvPr id="388" name="Gerade Verbindung 387">
                <a:extLst>
                  <a:ext uri="{FF2B5EF4-FFF2-40B4-BE49-F238E27FC236}">
                    <a16:creationId xmlns:a16="http://schemas.microsoft.com/office/drawing/2014/main" id="{0CB1C455-AC89-DE4E-8586-FBF5E74D7A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Gerade Verbindung 388">
                <a:extLst>
                  <a:ext uri="{FF2B5EF4-FFF2-40B4-BE49-F238E27FC236}">
                    <a16:creationId xmlns:a16="http://schemas.microsoft.com/office/drawing/2014/main" id="{1C92DFD2-6F95-754B-8C47-0DBBA04533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Gerade Verbindung 390">
                <a:extLst>
                  <a:ext uri="{FF2B5EF4-FFF2-40B4-BE49-F238E27FC236}">
                    <a16:creationId xmlns:a16="http://schemas.microsoft.com/office/drawing/2014/main" id="{070B10F2-548F-694E-9ECC-7CB112C6A0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Gerade Verbindung 391">
                <a:extLst>
                  <a:ext uri="{FF2B5EF4-FFF2-40B4-BE49-F238E27FC236}">
                    <a16:creationId xmlns:a16="http://schemas.microsoft.com/office/drawing/2014/main" id="{1B841CFF-941D-E44C-B8CB-3EA14C0438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7" name="Gruppieren 376">
              <a:extLst>
                <a:ext uri="{FF2B5EF4-FFF2-40B4-BE49-F238E27FC236}">
                  <a16:creationId xmlns:a16="http://schemas.microsoft.com/office/drawing/2014/main" id="{212C4393-C96A-8546-903E-6AFEAEE1D646}"/>
                </a:ext>
              </a:extLst>
            </p:cNvPr>
            <p:cNvGrpSpPr/>
            <p:nvPr/>
          </p:nvGrpSpPr>
          <p:grpSpPr>
            <a:xfrm rot="10073465">
              <a:off x="8666627" y="5475378"/>
              <a:ext cx="53449" cy="50820"/>
              <a:chOff x="7366719" y="5471092"/>
              <a:chExt cx="101112" cy="96138"/>
            </a:xfrm>
          </p:grpSpPr>
          <p:cxnSp>
            <p:nvCxnSpPr>
              <p:cNvPr id="378" name="Gerade Verbindung 377">
                <a:extLst>
                  <a:ext uri="{FF2B5EF4-FFF2-40B4-BE49-F238E27FC236}">
                    <a16:creationId xmlns:a16="http://schemas.microsoft.com/office/drawing/2014/main" id="{CFC438BA-2A67-5942-849A-BC3F83DAC1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Gerade Verbindung 380">
                <a:extLst>
                  <a:ext uri="{FF2B5EF4-FFF2-40B4-BE49-F238E27FC236}">
                    <a16:creationId xmlns:a16="http://schemas.microsoft.com/office/drawing/2014/main" id="{3AA3A6D3-4FD5-F841-AE1A-C97379D97F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Gerade Verbindung 383">
                <a:extLst>
                  <a:ext uri="{FF2B5EF4-FFF2-40B4-BE49-F238E27FC236}">
                    <a16:creationId xmlns:a16="http://schemas.microsoft.com/office/drawing/2014/main" id="{AC83E92E-40E5-6943-A6FA-074AA65FD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Gerade Verbindung 386">
                <a:extLst>
                  <a:ext uri="{FF2B5EF4-FFF2-40B4-BE49-F238E27FC236}">
                    <a16:creationId xmlns:a16="http://schemas.microsoft.com/office/drawing/2014/main" id="{5C52A401-3E43-4842-8132-9AA02F5505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7" name="Gruppieren 426">
            <a:extLst>
              <a:ext uri="{FF2B5EF4-FFF2-40B4-BE49-F238E27FC236}">
                <a16:creationId xmlns:a16="http://schemas.microsoft.com/office/drawing/2014/main" id="{A09990A6-1649-A849-B946-13B486A35AAF}"/>
              </a:ext>
            </a:extLst>
          </p:cNvPr>
          <p:cNvGrpSpPr/>
          <p:nvPr/>
        </p:nvGrpSpPr>
        <p:grpSpPr>
          <a:xfrm>
            <a:off x="8518496" y="5705320"/>
            <a:ext cx="102718" cy="102718"/>
            <a:chOff x="1472953" y="3806542"/>
            <a:chExt cx="227832" cy="227832"/>
          </a:xfrm>
        </p:grpSpPr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8B1EA197-E92A-B442-8DB5-E1AD786DAFED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449" name="Gerade Verbindung 448">
              <a:extLst>
                <a:ext uri="{FF2B5EF4-FFF2-40B4-BE49-F238E27FC236}">
                  <a16:creationId xmlns:a16="http://schemas.microsoft.com/office/drawing/2014/main" id="{CC162FF5-BD23-6640-A0F7-1A44F49F1753}"/>
                </a:ext>
              </a:extLst>
            </p:cNvPr>
            <p:cNvCxnSpPr>
              <a:endCxn id="448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Gerade Verbindung 449">
              <a:extLst>
                <a:ext uri="{FF2B5EF4-FFF2-40B4-BE49-F238E27FC236}">
                  <a16:creationId xmlns:a16="http://schemas.microsoft.com/office/drawing/2014/main" id="{276988B3-8557-E941-8920-E13DEADA1AEB}"/>
                </a:ext>
              </a:extLst>
            </p:cNvPr>
            <p:cNvCxnSpPr>
              <a:stCxn id="448" idx="2"/>
              <a:endCxn id="448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1" name="Textfeld 450">
            <a:extLst>
              <a:ext uri="{FF2B5EF4-FFF2-40B4-BE49-F238E27FC236}">
                <a16:creationId xmlns:a16="http://schemas.microsoft.com/office/drawing/2014/main" id="{C988266D-2B3A-A541-A97D-D393E4D88F41}"/>
              </a:ext>
            </a:extLst>
          </p:cNvPr>
          <p:cNvSpPr txBox="1"/>
          <p:nvPr/>
        </p:nvSpPr>
        <p:spPr>
          <a:xfrm>
            <a:off x="8691687" y="5515501"/>
            <a:ext cx="7674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2 Stunden</a:t>
            </a:r>
          </a:p>
        </p:txBody>
      </p:sp>
      <p:grpSp>
        <p:nvGrpSpPr>
          <p:cNvPr id="452" name="Gruppieren 451">
            <a:extLst>
              <a:ext uri="{FF2B5EF4-FFF2-40B4-BE49-F238E27FC236}">
                <a16:creationId xmlns:a16="http://schemas.microsoft.com/office/drawing/2014/main" id="{3F79C78A-F752-DC43-9535-8DD223D092D7}"/>
              </a:ext>
            </a:extLst>
          </p:cNvPr>
          <p:cNvGrpSpPr/>
          <p:nvPr/>
        </p:nvGrpSpPr>
        <p:grpSpPr>
          <a:xfrm>
            <a:off x="8514492" y="5948563"/>
            <a:ext cx="102718" cy="102718"/>
            <a:chOff x="8645115" y="5392799"/>
            <a:chExt cx="151667" cy="151667"/>
          </a:xfrm>
        </p:grpSpPr>
        <p:grpSp>
          <p:nvGrpSpPr>
            <p:cNvPr id="453" name="Gruppieren 452">
              <a:extLst>
                <a:ext uri="{FF2B5EF4-FFF2-40B4-BE49-F238E27FC236}">
                  <a16:creationId xmlns:a16="http://schemas.microsoft.com/office/drawing/2014/main" id="{61A7D287-D3D8-E143-9D0A-576289340724}"/>
                </a:ext>
              </a:extLst>
            </p:cNvPr>
            <p:cNvGrpSpPr/>
            <p:nvPr/>
          </p:nvGrpSpPr>
          <p:grpSpPr>
            <a:xfrm>
              <a:off x="8645115" y="5392799"/>
              <a:ext cx="151667" cy="151667"/>
              <a:chOff x="1472953" y="3806542"/>
              <a:chExt cx="227832" cy="227832"/>
            </a:xfrm>
          </p:grpSpPr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5412350B-0127-4347-B238-635BBDA9C6EF}"/>
                  </a:ext>
                </a:extLst>
              </p:cNvPr>
              <p:cNvSpPr/>
              <p:nvPr/>
            </p:nvSpPr>
            <p:spPr>
              <a:xfrm>
                <a:off x="1472953" y="3806542"/>
                <a:ext cx="227832" cy="2278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489" name="Gerade Verbindung 488">
                <a:extLst>
                  <a:ext uri="{FF2B5EF4-FFF2-40B4-BE49-F238E27FC236}">
                    <a16:creationId xmlns:a16="http://schemas.microsoft.com/office/drawing/2014/main" id="{F7B1BF86-E6CB-6E4E-A991-C9915162C11D}"/>
                  </a:ext>
                </a:extLst>
              </p:cNvPr>
              <p:cNvCxnSpPr>
                <a:endCxn id="488" idx="4"/>
              </p:cNvCxnSpPr>
              <p:nvPr/>
            </p:nvCxnSpPr>
            <p:spPr>
              <a:xfrm>
                <a:off x="1586869" y="3806542"/>
                <a:ext cx="0" cy="2278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Gerade Verbindung 489">
                <a:extLst>
                  <a:ext uri="{FF2B5EF4-FFF2-40B4-BE49-F238E27FC236}">
                    <a16:creationId xmlns:a16="http://schemas.microsoft.com/office/drawing/2014/main" id="{C927E582-9165-FA47-9042-90E253049B5E}"/>
                  </a:ext>
                </a:extLst>
              </p:cNvPr>
              <p:cNvCxnSpPr>
                <a:stCxn id="488" idx="2"/>
                <a:endCxn id="488" idx="6"/>
              </p:cNvCxnSpPr>
              <p:nvPr/>
            </p:nvCxnSpPr>
            <p:spPr>
              <a:xfrm>
                <a:off x="1472953" y="3920458"/>
                <a:ext cx="22783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4" name="Gruppieren 453">
              <a:extLst>
                <a:ext uri="{FF2B5EF4-FFF2-40B4-BE49-F238E27FC236}">
                  <a16:creationId xmlns:a16="http://schemas.microsoft.com/office/drawing/2014/main" id="{59535B1B-3B90-7F47-9327-6DF3F74A6EBE}"/>
                </a:ext>
              </a:extLst>
            </p:cNvPr>
            <p:cNvGrpSpPr/>
            <p:nvPr/>
          </p:nvGrpSpPr>
          <p:grpSpPr>
            <a:xfrm>
              <a:off x="8724676" y="5410164"/>
              <a:ext cx="53449" cy="50820"/>
              <a:chOff x="7366719" y="5471092"/>
              <a:chExt cx="101112" cy="96138"/>
            </a:xfrm>
          </p:grpSpPr>
          <p:cxnSp>
            <p:nvCxnSpPr>
              <p:cNvPr id="475" name="Gerade Verbindung 474">
                <a:extLst>
                  <a:ext uri="{FF2B5EF4-FFF2-40B4-BE49-F238E27FC236}">
                    <a16:creationId xmlns:a16="http://schemas.microsoft.com/office/drawing/2014/main" id="{F69BC12D-D43F-874E-8218-7F822FD3F4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Gerade Verbindung 483">
                <a:extLst>
                  <a:ext uri="{FF2B5EF4-FFF2-40B4-BE49-F238E27FC236}">
                    <a16:creationId xmlns:a16="http://schemas.microsoft.com/office/drawing/2014/main" id="{BC5AEF2B-8DFA-9440-BB33-C47423EDC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Gerade Verbindung 485">
                <a:extLst>
                  <a:ext uri="{FF2B5EF4-FFF2-40B4-BE49-F238E27FC236}">
                    <a16:creationId xmlns:a16="http://schemas.microsoft.com/office/drawing/2014/main" id="{46297D35-43CE-5C40-A67B-ADF454FE4A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Gerade Verbindung 486">
                <a:extLst>
                  <a:ext uri="{FF2B5EF4-FFF2-40B4-BE49-F238E27FC236}">
                    <a16:creationId xmlns:a16="http://schemas.microsoft.com/office/drawing/2014/main" id="{822117F6-3980-E049-8F33-A14B9F5A30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5" name="Gruppieren 454">
              <a:extLst>
                <a:ext uri="{FF2B5EF4-FFF2-40B4-BE49-F238E27FC236}">
                  <a16:creationId xmlns:a16="http://schemas.microsoft.com/office/drawing/2014/main" id="{32C3DDAB-2281-7740-921E-6CC4225E9732}"/>
                </a:ext>
              </a:extLst>
            </p:cNvPr>
            <p:cNvGrpSpPr/>
            <p:nvPr/>
          </p:nvGrpSpPr>
          <p:grpSpPr>
            <a:xfrm rot="5400000">
              <a:off x="8725958" y="5481185"/>
              <a:ext cx="53449" cy="50820"/>
              <a:chOff x="7366719" y="5471092"/>
              <a:chExt cx="101112" cy="96138"/>
            </a:xfrm>
          </p:grpSpPr>
          <p:cxnSp>
            <p:nvCxnSpPr>
              <p:cNvPr id="466" name="Gerade Verbindung 465">
                <a:extLst>
                  <a:ext uri="{FF2B5EF4-FFF2-40B4-BE49-F238E27FC236}">
                    <a16:creationId xmlns:a16="http://schemas.microsoft.com/office/drawing/2014/main" id="{6B53F77C-79D0-BE4A-9EEF-205902AE82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Gerade Verbindung 466">
                <a:extLst>
                  <a:ext uri="{FF2B5EF4-FFF2-40B4-BE49-F238E27FC236}">
                    <a16:creationId xmlns:a16="http://schemas.microsoft.com/office/drawing/2014/main" id="{92BEFC3F-4397-2D4D-B201-D858A2AD63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Gerade Verbindung 467">
                <a:extLst>
                  <a:ext uri="{FF2B5EF4-FFF2-40B4-BE49-F238E27FC236}">
                    <a16:creationId xmlns:a16="http://schemas.microsoft.com/office/drawing/2014/main" id="{A6126CBD-3ADD-2847-983C-104C6195B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Gerade Verbindung 471">
                <a:extLst>
                  <a:ext uri="{FF2B5EF4-FFF2-40B4-BE49-F238E27FC236}">
                    <a16:creationId xmlns:a16="http://schemas.microsoft.com/office/drawing/2014/main" id="{95BC294C-06DD-D143-AA3B-0F91047581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6" name="Gruppieren 455">
              <a:extLst>
                <a:ext uri="{FF2B5EF4-FFF2-40B4-BE49-F238E27FC236}">
                  <a16:creationId xmlns:a16="http://schemas.microsoft.com/office/drawing/2014/main" id="{D1AC355B-A454-D345-AF3A-674FA9CDE66B}"/>
                </a:ext>
              </a:extLst>
            </p:cNvPr>
            <p:cNvGrpSpPr/>
            <p:nvPr/>
          </p:nvGrpSpPr>
          <p:grpSpPr>
            <a:xfrm rot="15333854">
              <a:off x="8664343" y="5413040"/>
              <a:ext cx="53449" cy="50820"/>
              <a:chOff x="7366719" y="5471092"/>
              <a:chExt cx="101112" cy="96138"/>
            </a:xfrm>
          </p:grpSpPr>
          <p:cxnSp>
            <p:nvCxnSpPr>
              <p:cNvPr id="462" name="Gerade Verbindung 461">
                <a:extLst>
                  <a:ext uri="{FF2B5EF4-FFF2-40B4-BE49-F238E27FC236}">
                    <a16:creationId xmlns:a16="http://schemas.microsoft.com/office/drawing/2014/main" id="{52CA252B-9408-A240-B823-1C4D0F148E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Gerade Verbindung 462">
                <a:extLst>
                  <a:ext uri="{FF2B5EF4-FFF2-40B4-BE49-F238E27FC236}">
                    <a16:creationId xmlns:a16="http://schemas.microsoft.com/office/drawing/2014/main" id="{06956412-CBF5-934D-8CAA-708B383EC7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Gerade Verbindung 463">
                <a:extLst>
                  <a:ext uri="{FF2B5EF4-FFF2-40B4-BE49-F238E27FC236}">
                    <a16:creationId xmlns:a16="http://schemas.microsoft.com/office/drawing/2014/main" id="{8FED6084-DA26-1543-A940-7222085EA0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Gerade Verbindung 464">
                <a:extLst>
                  <a:ext uri="{FF2B5EF4-FFF2-40B4-BE49-F238E27FC236}">
                    <a16:creationId xmlns:a16="http://schemas.microsoft.com/office/drawing/2014/main" id="{1CB304A5-523C-254B-9EDB-5F88686379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9821E3EA-23A9-1945-A003-738657B36615}"/>
                </a:ext>
              </a:extLst>
            </p:cNvPr>
            <p:cNvGrpSpPr/>
            <p:nvPr/>
          </p:nvGrpSpPr>
          <p:grpSpPr>
            <a:xfrm rot="10073465">
              <a:off x="8666627" y="5475378"/>
              <a:ext cx="53449" cy="50820"/>
              <a:chOff x="7366719" y="5471092"/>
              <a:chExt cx="101112" cy="96138"/>
            </a:xfrm>
          </p:grpSpPr>
          <p:cxnSp>
            <p:nvCxnSpPr>
              <p:cNvPr id="458" name="Gerade Verbindung 457">
                <a:extLst>
                  <a:ext uri="{FF2B5EF4-FFF2-40B4-BE49-F238E27FC236}">
                    <a16:creationId xmlns:a16="http://schemas.microsoft.com/office/drawing/2014/main" id="{771029B1-8806-A541-8522-3BD9384E13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Gerade Verbindung 458">
                <a:extLst>
                  <a:ext uri="{FF2B5EF4-FFF2-40B4-BE49-F238E27FC236}">
                    <a16:creationId xmlns:a16="http://schemas.microsoft.com/office/drawing/2014/main" id="{F421DC06-FF94-CF45-8ED5-D76D2FEE5B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Gerade Verbindung 459">
                <a:extLst>
                  <a:ext uri="{FF2B5EF4-FFF2-40B4-BE49-F238E27FC236}">
                    <a16:creationId xmlns:a16="http://schemas.microsoft.com/office/drawing/2014/main" id="{1761EEE6-9F42-514F-B799-76CDF5DD00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Gerade Verbindung 460">
                <a:extLst>
                  <a:ext uri="{FF2B5EF4-FFF2-40B4-BE49-F238E27FC236}">
                    <a16:creationId xmlns:a16="http://schemas.microsoft.com/office/drawing/2014/main" id="{53393FB6-0E29-2741-9FE9-1AEAC66094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2" name="Gruppieren 491">
            <a:extLst>
              <a:ext uri="{FF2B5EF4-FFF2-40B4-BE49-F238E27FC236}">
                <a16:creationId xmlns:a16="http://schemas.microsoft.com/office/drawing/2014/main" id="{79E9ECFE-FA3C-B646-8B6B-018EEB4B9F9A}"/>
              </a:ext>
            </a:extLst>
          </p:cNvPr>
          <p:cNvGrpSpPr/>
          <p:nvPr/>
        </p:nvGrpSpPr>
        <p:grpSpPr>
          <a:xfrm>
            <a:off x="8516494" y="6086674"/>
            <a:ext cx="102718" cy="102718"/>
            <a:chOff x="1472953" y="3806542"/>
            <a:chExt cx="227832" cy="227832"/>
          </a:xfrm>
        </p:grpSpPr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8A81DF50-4CE5-1248-9E58-9F85BD5F8355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525" name="Gerade Verbindung 524">
              <a:extLst>
                <a:ext uri="{FF2B5EF4-FFF2-40B4-BE49-F238E27FC236}">
                  <a16:creationId xmlns:a16="http://schemas.microsoft.com/office/drawing/2014/main" id="{A2A100F4-6D1E-B042-A8C3-21E4EE40AFFA}"/>
                </a:ext>
              </a:extLst>
            </p:cNvPr>
            <p:cNvCxnSpPr>
              <a:endCxn id="524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Gerade Verbindung 525">
              <a:extLst>
                <a:ext uri="{FF2B5EF4-FFF2-40B4-BE49-F238E27FC236}">
                  <a16:creationId xmlns:a16="http://schemas.microsoft.com/office/drawing/2014/main" id="{2CB7C307-FA47-5B4E-AA9F-AE3C3E3C0448}"/>
                </a:ext>
              </a:extLst>
            </p:cNvPr>
            <p:cNvCxnSpPr>
              <a:stCxn id="524" idx="2"/>
              <a:endCxn id="524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3" name="Gruppieren 492">
            <a:extLst>
              <a:ext uri="{FF2B5EF4-FFF2-40B4-BE49-F238E27FC236}">
                <a16:creationId xmlns:a16="http://schemas.microsoft.com/office/drawing/2014/main" id="{4284411F-6E19-9D4E-A3E6-33F79E2E415A}"/>
              </a:ext>
            </a:extLst>
          </p:cNvPr>
          <p:cNvGrpSpPr/>
          <p:nvPr/>
        </p:nvGrpSpPr>
        <p:grpSpPr>
          <a:xfrm>
            <a:off x="8570377" y="6098435"/>
            <a:ext cx="36199" cy="34418"/>
            <a:chOff x="7366719" y="5471092"/>
            <a:chExt cx="101112" cy="96138"/>
          </a:xfrm>
        </p:grpSpPr>
        <p:cxnSp>
          <p:nvCxnSpPr>
            <p:cNvPr id="520" name="Gerade Verbindung 519">
              <a:extLst>
                <a:ext uri="{FF2B5EF4-FFF2-40B4-BE49-F238E27FC236}">
                  <a16:creationId xmlns:a16="http://schemas.microsoft.com/office/drawing/2014/main" id="{E2442C77-791F-544D-9483-BB75F21796F6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Gerade Verbindung 520">
              <a:extLst>
                <a:ext uri="{FF2B5EF4-FFF2-40B4-BE49-F238E27FC236}">
                  <a16:creationId xmlns:a16="http://schemas.microsoft.com/office/drawing/2014/main" id="{0E8704AC-7280-134D-8C7F-AEFC5E86F6E0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Gerade Verbindung 521">
              <a:extLst>
                <a:ext uri="{FF2B5EF4-FFF2-40B4-BE49-F238E27FC236}">
                  <a16:creationId xmlns:a16="http://schemas.microsoft.com/office/drawing/2014/main" id="{4971204C-1DCE-9D4F-8268-861648FF8972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Gerade Verbindung 522">
              <a:extLst>
                <a:ext uri="{FF2B5EF4-FFF2-40B4-BE49-F238E27FC236}">
                  <a16:creationId xmlns:a16="http://schemas.microsoft.com/office/drawing/2014/main" id="{1BF1E416-42AE-CD41-8554-165F6AB295A2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9" name="Gruppieren 498">
            <a:extLst>
              <a:ext uri="{FF2B5EF4-FFF2-40B4-BE49-F238E27FC236}">
                <a16:creationId xmlns:a16="http://schemas.microsoft.com/office/drawing/2014/main" id="{257CE9A7-4C70-BA42-8CC9-7ADBD65FD369}"/>
              </a:ext>
            </a:extLst>
          </p:cNvPr>
          <p:cNvGrpSpPr/>
          <p:nvPr/>
        </p:nvGrpSpPr>
        <p:grpSpPr>
          <a:xfrm rot="5400000">
            <a:off x="8571246" y="6146534"/>
            <a:ext cx="36199" cy="34418"/>
            <a:chOff x="7366719" y="5471092"/>
            <a:chExt cx="101112" cy="96138"/>
          </a:xfrm>
        </p:grpSpPr>
        <p:cxnSp>
          <p:nvCxnSpPr>
            <p:cNvPr id="516" name="Gerade Verbindung 515">
              <a:extLst>
                <a:ext uri="{FF2B5EF4-FFF2-40B4-BE49-F238E27FC236}">
                  <a16:creationId xmlns:a16="http://schemas.microsoft.com/office/drawing/2014/main" id="{F2AC67E3-A604-C645-AF67-533D9618CFBB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Gerade Verbindung 516">
              <a:extLst>
                <a:ext uri="{FF2B5EF4-FFF2-40B4-BE49-F238E27FC236}">
                  <a16:creationId xmlns:a16="http://schemas.microsoft.com/office/drawing/2014/main" id="{1DA2922A-5C48-174E-9279-EAAB5F3E6C58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Gerade Verbindung 517">
              <a:extLst>
                <a:ext uri="{FF2B5EF4-FFF2-40B4-BE49-F238E27FC236}">
                  <a16:creationId xmlns:a16="http://schemas.microsoft.com/office/drawing/2014/main" id="{47926607-129F-2643-A828-6093E62AC0AD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Gerade Verbindung 518">
              <a:extLst>
                <a:ext uri="{FF2B5EF4-FFF2-40B4-BE49-F238E27FC236}">
                  <a16:creationId xmlns:a16="http://schemas.microsoft.com/office/drawing/2014/main" id="{6A48F8DB-6C35-D546-ABFC-63C513671CBF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7" name="Gruppieren 526">
            <a:extLst>
              <a:ext uri="{FF2B5EF4-FFF2-40B4-BE49-F238E27FC236}">
                <a16:creationId xmlns:a16="http://schemas.microsoft.com/office/drawing/2014/main" id="{9F1610DC-FCB2-6B4B-B878-54F18B5FBD02}"/>
              </a:ext>
            </a:extLst>
          </p:cNvPr>
          <p:cNvGrpSpPr/>
          <p:nvPr/>
        </p:nvGrpSpPr>
        <p:grpSpPr>
          <a:xfrm>
            <a:off x="8518496" y="6218219"/>
            <a:ext cx="102718" cy="102718"/>
            <a:chOff x="1472953" y="3806542"/>
            <a:chExt cx="227832" cy="227832"/>
          </a:xfrm>
        </p:grpSpPr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F0CF2284-51E7-3F4D-9714-5407DB84139E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529" name="Gerade Verbindung 528">
              <a:extLst>
                <a:ext uri="{FF2B5EF4-FFF2-40B4-BE49-F238E27FC236}">
                  <a16:creationId xmlns:a16="http://schemas.microsoft.com/office/drawing/2014/main" id="{6079228C-957C-9F4D-A69D-43862165ED64}"/>
                </a:ext>
              </a:extLst>
            </p:cNvPr>
            <p:cNvCxnSpPr>
              <a:endCxn id="528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Gerade Verbindung 529">
              <a:extLst>
                <a:ext uri="{FF2B5EF4-FFF2-40B4-BE49-F238E27FC236}">
                  <a16:creationId xmlns:a16="http://schemas.microsoft.com/office/drawing/2014/main" id="{A8D106AE-9E8E-E74F-8BA5-28D11EFDB7ED}"/>
                </a:ext>
              </a:extLst>
            </p:cNvPr>
            <p:cNvCxnSpPr>
              <a:stCxn id="528" idx="2"/>
              <a:endCxn id="528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1" name="Textfeld 530">
            <a:extLst>
              <a:ext uri="{FF2B5EF4-FFF2-40B4-BE49-F238E27FC236}">
                <a16:creationId xmlns:a16="http://schemas.microsoft.com/office/drawing/2014/main" id="{BA406F54-F7E1-2647-8EDE-66BA1DA4EECA}"/>
              </a:ext>
            </a:extLst>
          </p:cNvPr>
          <p:cNvSpPr txBox="1"/>
          <p:nvPr/>
        </p:nvSpPr>
        <p:spPr>
          <a:xfrm>
            <a:off x="8691687" y="5911601"/>
            <a:ext cx="10590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1 Stunde </a:t>
            </a:r>
          </a:p>
          <a:p>
            <a:r>
              <a:rPr lang="de-DE" sz="1000" dirty="0"/>
              <a:t>und eine </a:t>
            </a:r>
          </a:p>
          <a:p>
            <a:r>
              <a:rPr lang="de-DE" sz="1000" dirty="0"/>
              <a:t>Halbe-Stunde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C701D16-3DFA-2444-8B98-C98565D50994}"/>
              </a:ext>
            </a:extLst>
          </p:cNvPr>
          <p:cNvGrpSpPr/>
          <p:nvPr/>
        </p:nvGrpSpPr>
        <p:grpSpPr>
          <a:xfrm>
            <a:off x="1226892" y="2694137"/>
            <a:ext cx="1369939" cy="986820"/>
            <a:chOff x="1226892" y="2694137"/>
            <a:chExt cx="1369939" cy="986820"/>
          </a:xfrm>
        </p:grpSpPr>
        <p:grpSp>
          <p:nvGrpSpPr>
            <p:cNvPr id="428" name="Gruppieren 427">
              <a:extLst>
                <a:ext uri="{FF2B5EF4-FFF2-40B4-BE49-F238E27FC236}">
                  <a16:creationId xmlns:a16="http://schemas.microsoft.com/office/drawing/2014/main" id="{C65D3713-6618-784B-9DCD-D8976DA2DF62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500" name="Gruppieren 499">
                <a:extLst>
                  <a:ext uri="{FF2B5EF4-FFF2-40B4-BE49-F238E27FC236}">
                    <a16:creationId xmlns:a16="http://schemas.microsoft.com/office/drawing/2014/main" id="{734C7664-8EAE-8244-A662-1C4F58C4AAA8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09" name="Oval 508">
                  <a:extLst>
                    <a:ext uri="{FF2B5EF4-FFF2-40B4-BE49-F238E27FC236}">
                      <a16:creationId xmlns:a16="http://schemas.microsoft.com/office/drawing/2014/main" id="{B8B3B135-2D11-0149-B584-176D1FDF5D0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10" name="Gerade Verbindung 509">
                  <a:extLst>
                    <a:ext uri="{FF2B5EF4-FFF2-40B4-BE49-F238E27FC236}">
                      <a16:creationId xmlns:a16="http://schemas.microsoft.com/office/drawing/2014/main" id="{3AC48020-F915-7542-90AF-6721656356D4}"/>
                    </a:ext>
                  </a:extLst>
                </p:cNvPr>
                <p:cNvCxnSpPr>
                  <a:endCxn id="50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Gerade Verbindung 510">
                  <a:extLst>
                    <a:ext uri="{FF2B5EF4-FFF2-40B4-BE49-F238E27FC236}">
                      <a16:creationId xmlns:a16="http://schemas.microsoft.com/office/drawing/2014/main" id="{AD70CE64-CDEB-8844-B824-BB8FC58F4F18}"/>
                    </a:ext>
                  </a:extLst>
                </p:cNvPr>
                <p:cNvCxnSpPr>
                  <a:stCxn id="509" idx="2"/>
                  <a:endCxn id="50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1" name="Gruppieren 500">
                <a:extLst>
                  <a:ext uri="{FF2B5EF4-FFF2-40B4-BE49-F238E27FC236}">
                    <a16:creationId xmlns:a16="http://schemas.microsoft.com/office/drawing/2014/main" id="{E20F1032-4251-2044-BADC-0316D6F6EA5C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06" name="Oval 505">
                  <a:extLst>
                    <a:ext uri="{FF2B5EF4-FFF2-40B4-BE49-F238E27FC236}">
                      <a16:creationId xmlns:a16="http://schemas.microsoft.com/office/drawing/2014/main" id="{096FE51F-A9DC-C04C-8BBD-C3C8BF48B53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07" name="Gerade Verbindung 506">
                  <a:extLst>
                    <a:ext uri="{FF2B5EF4-FFF2-40B4-BE49-F238E27FC236}">
                      <a16:creationId xmlns:a16="http://schemas.microsoft.com/office/drawing/2014/main" id="{2F1EB7F2-83C5-BC49-88AD-43B7934D81D5}"/>
                    </a:ext>
                  </a:extLst>
                </p:cNvPr>
                <p:cNvCxnSpPr>
                  <a:endCxn id="50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Gerade Verbindung 507">
                  <a:extLst>
                    <a:ext uri="{FF2B5EF4-FFF2-40B4-BE49-F238E27FC236}">
                      <a16:creationId xmlns:a16="http://schemas.microsoft.com/office/drawing/2014/main" id="{EEE88EE9-EB90-1843-B8FA-30D27D76A07F}"/>
                    </a:ext>
                  </a:extLst>
                </p:cNvPr>
                <p:cNvCxnSpPr>
                  <a:stCxn id="506" idx="2"/>
                  <a:endCxn id="50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" name="Gruppieren 501">
                <a:extLst>
                  <a:ext uri="{FF2B5EF4-FFF2-40B4-BE49-F238E27FC236}">
                    <a16:creationId xmlns:a16="http://schemas.microsoft.com/office/drawing/2014/main" id="{959EBD20-80F9-2743-8BC2-4CD8ADE088CB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03" name="Oval 502">
                  <a:extLst>
                    <a:ext uri="{FF2B5EF4-FFF2-40B4-BE49-F238E27FC236}">
                      <a16:creationId xmlns:a16="http://schemas.microsoft.com/office/drawing/2014/main" id="{89FC02DA-EA7E-1648-86A4-1200E87A6FC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04" name="Gerade Verbindung 503">
                  <a:extLst>
                    <a:ext uri="{FF2B5EF4-FFF2-40B4-BE49-F238E27FC236}">
                      <a16:creationId xmlns:a16="http://schemas.microsoft.com/office/drawing/2014/main" id="{5A66B678-19FE-E847-B6B5-F146C1697ED9}"/>
                    </a:ext>
                  </a:extLst>
                </p:cNvPr>
                <p:cNvCxnSpPr>
                  <a:endCxn id="50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Gerade Verbindung 504">
                  <a:extLst>
                    <a:ext uri="{FF2B5EF4-FFF2-40B4-BE49-F238E27FC236}">
                      <a16:creationId xmlns:a16="http://schemas.microsoft.com/office/drawing/2014/main" id="{C7946028-C518-A140-92BC-65AAB3E799C6}"/>
                    </a:ext>
                  </a:extLst>
                </p:cNvPr>
                <p:cNvCxnSpPr>
                  <a:stCxn id="503" idx="2"/>
                  <a:endCxn id="50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9" name="Gruppieren 428">
              <a:extLst>
                <a:ext uri="{FF2B5EF4-FFF2-40B4-BE49-F238E27FC236}">
                  <a16:creationId xmlns:a16="http://schemas.microsoft.com/office/drawing/2014/main" id="{10ECA210-6C85-AA44-9671-81F9076520D0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443" name="Gruppieren 442">
                <a:extLst>
                  <a:ext uri="{FF2B5EF4-FFF2-40B4-BE49-F238E27FC236}">
                    <a16:creationId xmlns:a16="http://schemas.microsoft.com/office/drawing/2014/main" id="{9C546593-86EF-5947-AAE8-2B91B1AB348D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496" name="Oval 495">
                  <a:extLst>
                    <a:ext uri="{FF2B5EF4-FFF2-40B4-BE49-F238E27FC236}">
                      <a16:creationId xmlns:a16="http://schemas.microsoft.com/office/drawing/2014/main" id="{A85D1866-76A6-924D-9989-B1C4F384134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97" name="Gerade Verbindung 496">
                  <a:extLst>
                    <a:ext uri="{FF2B5EF4-FFF2-40B4-BE49-F238E27FC236}">
                      <a16:creationId xmlns:a16="http://schemas.microsoft.com/office/drawing/2014/main" id="{2AB185BF-B9D7-8B4D-8A09-EF1B980A9652}"/>
                    </a:ext>
                  </a:extLst>
                </p:cNvPr>
                <p:cNvCxnSpPr>
                  <a:endCxn id="49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Gerade Verbindung 497">
                  <a:extLst>
                    <a:ext uri="{FF2B5EF4-FFF2-40B4-BE49-F238E27FC236}">
                      <a16:creationId xmlns:a16="http://schemas.microsoft.com/office/drawing/2014/main" id="{97989996-51FF-6B41-B9EC-79D41F5393FA}"/>
                    </a:ext>
                  </a:extLst>
                </p:cNvPr>
                <p:cNvCxnSpPr>
                  <a:stCxn id="496" idx="2"/>
                  <a:endCxn id="49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4" name="Gruppieren 443">
                <a:extLst>
                  <a:ext uri="{FF2B5EF4-FFF2-40B4-BE49-F238E27FC236}">
                    <a16:creationId xmlns:a16="http://schemas.microsoft.com/office/drawing/2014/main" id="{C21045E0-292D-1348-9B7B-5EE48DE7EB2B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491" name="Oval 490">
                  <a:extLst>
                    <a:ext uri="{FF2B5EF4-FFF2-40B4-BE49-F238E27FC236}">
                      <a16:creationId xmlns:a16="http://schemas.microsoft.com/office/drawing/2014/main" id="{E8192C4E-8B14-FD4A-98FE-9C3FD2822B6F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94" name="Gerade Verbindung 493">
                  <a:extLst>
                    <a:ext uri="{FF2B5EF4-FFF2-40B4-BE49-F238E27FC236}">
                      <a16:creationId xmlns:a16="http://schemas.microsoft.com/office/drawing/2014/main" id="{79C2FD26-8C71-4646-89C1-FF4912BBD143}"/>
                    </a:ext>
                  </a:extLst>
                </p:cNvPr>
                <p:cNvCxnSpPr>
                  <a:endCxn id="49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Gerade Verbindung 494">
                  <a:extLst>
                    <a:ext uri="{FF2B5EF4-FFF2-40B4-BE49-F238E27FC236}">
                      <a16:creationId xmlns:a16="http://schemas.microsoft.com/office/drawing/2014/main" id="{7A026306-47BF-B447-B811-555621793B02}"/>
                    </a:ext>
                  </a:extLst>
                </p:cNvPr>
                <p:cNvCxnSpPr>
                  <a:stCxn id="491" idx="2"/>
                  <a:endCxn id="49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5" name="Gruppieren 444">
                <a:extLst>
                  <a:ext uri="{FF2B5EF4-FFF2-40B4-BE49-F238E27FC236}">
                    <a16:creationId xmlns:a16="http://schemas.microsoft.com/office/drawing/2014/main" id="{D099B999-8EF9-7C4D-8A41-F425153F9660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446" name="Oval 445">
                  <a:extLst>
                    <a:ext uri="{FF2B5EF4-FFF2-40B4-BE49-F238E27FC236}">
                      <a16:creationId xmlns:a16="http://schemas.microsoft.com/office/drawing/2014/main" id="{14B28629-2E9A-8846-82A2-A1E98AA7D60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47" name="Gerade Verbindung 446">
                  <a:extLst>
                    <a:ext uri="{FF2B5EF4-FFF2-40B4-BE49-F238E27FC236}">
                      <a16:creationId xmlns:a16="http://schemas.microsoft.com/office/drawing/2014/main" id="{21970BEF-8B75-7D4B-B72D-1E1CE4BB7C95}"/>
                    </a:ext>
                  </a:extLst>
                </p:cNvPr>
                <p:cNvCxnSpPr>
                  <a:endCxn id="44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Gerade Verbindung 484">
                  <a:extLst>
                    <a:ext uri="{FF2B5EF4-FFF2-40B4-BE49-F238E27FC236}">
                      <a16:creationId xmlns:a16="http://schemas.microsoft.com/office/drawing/2014/main" id="{DB68A4E0-07E7-694E-A16C-696D6C295589}"/>
                    </a:ext>
                  </a:extLst>
                </p:cNvPr>
                <p:cNvCxnSpPr>
                  <a:stCxn id="446" idx="2"/>
                  <a:endCxn id="44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0" name="Gruppieren 429">
              <a:extLst>
                <a:ext uri="{FF2B5EF4-FFF2-40B4-BE49-F238E27FC236}">
                  <a16:creationId xmlns:a16="http://schemas.microsoft.com/office/drawing/2014/main" id="{47DA0DB9-7937-0642-A02F-288D33045D05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431" name="Gruppieren 430">
                <a:extLst>
                  <a:ext uri="{FF2B5EF4-FFF2-40B4-BE49-F238E27FC236}">
                    <a16:creationId xmlns:a16="http://schemas.microsoft.com/office/drawing/2014/main" id="{458B6FD2-4A6D-454C-8E6D-10D3667A56FD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440" name="Oval 439">
                  <a:extLst>
                    <a:ext uri="{FF2B5EF4-FFF2-40B4-BE49-F238E27FC236}">
                      <a16:creationId xmlns:a16="http://schemas.microsoft.com/office/drawing/2014/main" id="{B5144A11-EFFD-5747-8D08-B5E6D56F05A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41" name="Gerade Verbindung 440">
                  <a:extLst>
                    <a:ext uri="{FF2B5EF4-FFF2-40B4-BE49-F238E27FC236}">
                      <a16:creationId xmlns:a16="http://schemas.microsoft.com/office/drawing/2014/main" id="{DE6BB5C9-DF16-9544-800C-E2643FD77F51}"/>
                    </a:ext>
                  </a:extLst>
                </p:cNvPr>
                <p:cNvCxnSpPr>
                  <a:endCxn id="44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Gerade Verbindung 441">
                  <a:extLst>
                    <a:ext uri="{FF2B5EF4-FFF2-40B4-BE49-F238E27FC236}">
                      <a16:creationId xmlns:a16="http://schemas.microsoft.com/office/drawing/2014/main" id="{AF47E4BA-8B56-0C4F-8AAD-3F72E101D625}"/>
                    </a:ext>
                  </a:extLst>
                </p:cNvPr>
                <p:cNvCxnSpPr>
                  <a:stCxn id="440" idx="2"/>
                  <a:endCxn id="44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2" name="Gruppieren 431">
                <a:extLst>
                  <a:ext uri="{FF2B5EF4-FFF2-40B4-BE49-F238E27FC236}">
                    <a16:creationId xmlns:a16="http://schemas.microsoft.com/office/drawing/2014/main" id="{652C000D-D673-E345-8816-2CCA7EC8FB32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437" name="Oval 436">
                  <a:extLst>
                    <a:ext uri="{FF2B5EF4-FFF2-40B4-BE49-F238E27FC236}">
                      <a16:creationId xmlns:a16="http://schemas.microsoft.com/office/drawing/2014/main" id="{8AB58595-BA39-E140-B89E-FCE36194D74F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38" name="Gerade Verbindung 437">
                  <a:extLst>
                    <a:ext uri="{FF2B5EF4-FFF2-40B4-BE49-F238E27FC236}">
                      <a16:creationId xmlns:a16="http://schemas.microsoft.com/office/drawing/2014/main" id="{94CEA595-9BCE-8B49-9F3A-21CE551FE534}"/>
                    </a:ext>
                  </a:extLst>
                </p:cNvPr>
                <p:cNvCxnSpPr>
                  <a:endCxn id="43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Gerade Verbindung 438">
                  <a:extLst>
                    <a:ext uri="{FF2B5EF4-FFF2-40B4-BE49-F238E27FC236}">
                      <a16:creationId xmlns:a16="http://schemas.microsoft.com/office/drawing/2014/main" id="{8919F168-33F3-2F41-9BE9-00B5327EA7A3}"/>
                    </a:ext>
                  </a:extLst>
                </p:cNvPr>
                <p:cNvCxnSpPr>
                  <a:stCxn id="437" idx="2"/>
                  <a:endCxn id="43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3" name="Gruppieren 432">
                <a:extLst>
                  <a:ext uri="{FF2B5EF4-FFF2-40B4-BE49-F238E27FC236}">
                    <a16:creationId xmlns:a16="http://schemas.microsoft.com/office/drawing/2014/main" id="{B0906233-6AE8-C941-A596-423351AED753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434" name="Oval 433">
                  <a:extLst>
                    <a:ext uri="{FF2B5EF4-FFF2-40B4-BE49-F238E27FC236}">
                      <a16:creationId xmlns:a16="http://schemas.microsoft.com/office/drawing/2014/main" id="{467AA763-B510-6049-9FD2-39865B21BDD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35" name="Gerade Verbindung 434">
                  <a:extLst>
                    <a:ext uri="{FF2B5EF4-FFF2-40B4-BE49-F238E27FC236}">
                      <a16:creationId xmlns:a16="http://schemas.microsoft.com/office/drawing/2014/main" id="{AEC69D4E-3BCF-D04C-9A01-CFA4CA6CD490}"/>
                    </a:ext>
                  </a:extLst>
                </p:cNvPr>
                <p:cNvCxnSpPr>
                  <a:endCxn id="434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Gerade Verbindung 435">
                  <a:extLst>
                    <a:ext uri="{FF2B5EF4-FFF2-40B4-BE49-F238E27FC236}">
                      <a16:creationId xmlns:a16="http://schemas.microsoft.com/office/drawing/2014/main" id="{579C67F2-5E29-3947-B4CE-61E92471E1AD}"/>
                    </a:ext>
                  </a:extLst>
                </p:cNvPr>
                <p:cNvCxnSpPr>
                  <a:stCxn id="434" idx="2"/>
                  <a:endCxn id="434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12" name="Gruppieren 511">
            <a:extLst>
              <a:ext uri="{FF2B5EF4-FFF2-40B4-BE49-F238E27FC236}">
                <a16:creationId xmlns:a16="http://schemas.microsoft.com/office/drawing/2014/main" id="{1BD8BC39-EFD4-5446-9FA3-E2BE76F3D3D1}"/>
              </a:ext>
            </a:extLst>
          </p:cNvPr>
          <p:cNvGrpSpPr/>
          <p:nvPr/>
        </p:nvGrpSpPr>
        <p:grpSpPr>
          <a:xfrm>
            <a:off x="2938509" y="2687276"/>
            <a:ext cx="1369939" cy="986820"/>
            <a:chOff x="1226892" y="2694137"/>
            <a:chExt cx="1369939" cy="986820"/>
          </a:xfrm>
        </p:grpSpPr>
        <p:grpSp>
          <p:nvGrpSpPr>
            <p:cNvPr id="513" name="Gruppieren 512">
              <a:extLst>
                <a:ext uri="{FF2B5EF4-FFF2-40B4-BE49-F238E27FC236}">
                  <a16:creationId xmlns:a16="http://schemas.microsoft.com/office/drawing/2014/main" id="{91909E65-AF53-8D4B-91FB-53E6FCB571E6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556" name="Gruppieren 555">
                <a:extLst>
                  <a:ext uri="{FF2B5EF4-FFF2-40B4-BE49-F238E27FC236}">
                    <a16:creationId xmlns:a16="http://schemas.microsoft.com/office/drawing/2014/main" id="{D7CD5061-E949-564E-B7E7-CF625DBB8A82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65" name="Oval 564">
                  <a:extLst>
                    <a:ext uri="{FF2B5EF4-FFF2-40B4-BE49-F238E27FC236}">
                      <a16:creationId xmlns:a16="http://schemas.microsoft.com/office/drawing/2014/main" id="{484EEC46-99B9-1645-A50E-8D8B3529304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66" name="Gerade Verbindung 565">
                  <a:extLst>
                    <a:ext uri="{FF2B5EF4-FFF2-40B4-BE49-F238E27FC236}">
                      <a16:creationId xmlns:a16="http://schemas.microsoft.com/office/drawing/2014/main" id="{B9BFA267-21B4-1C4D-989E-4B01EFADE6C4}"/>
                    </a:ext>
                  </a:extLst>
                </p:cNvPr>
                <p:cNvCxnSpPr>
                  <a:endCxn id="56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Gerade Verbindung 566">
                  <a:extLst>
                    <a:ext uri="{FF2B5EF4-FFF2-40B4-BE49-F238E27FC236}">
                      <a16:creationId xmlns:a16="http://schemas.microsoft.com/office/drawing/2014/main" id="{9FC44160-7910-AF4D-8CB5-56FE49AF803E}"/>
                    </a:ext>
                  </a:extLst>
                </p:cNvPr>
                <p:cNvCxnSpPr>
                  <a:stCxn id="565" idx="2"/>
                  <a:endCxn id="56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7" name="Gruppieren 556">
                <a:extLst>
                  <a:ext uri="{FF2B5EF4-FFF2-40B4-BE49-F238E27FC236}">
                    <a16:creationId xmlns:a16="http://schemas.microsoft.com/office/drawing/2014/main" id="{C836EAF9-09DB-E54E-B235-B2B0CB3C2AB1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62" name="Oval 561">
                  <a:extLst>
                    <a:ext uri="{FF2B5EF4-FFF2-40B4-BE49-F238E27FC236}">
                      <a16:creationId xmlns:a16="http://schemas.microsoft.com/office/drawing/2014/main" id="{2E90A316-5269-9948-BFDB-025B8AA74C5C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63" name="Gerade Verbindung 562">
                  <a:extLst>
                    <a:ext uri="{FF2B5EF4-FFF2-40B4-BE49-F238E27FC236}">
                      <a16:creationId xmlns:a16="http://schemas.microsoft.com/office/drawing/2014/main" id="{CABA2456-3115-B44A-9BA3-70444B3338ED}"/>
                    </a:ext>
                  </a:extLst>
                </p:cNvPr>
                <p:cNvCxnSpPr>
                  <a:endCxn id="56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Gerade Verbindung 563">
                  <a:extLst>
                    <a:ext uri="{FF2B5EF4-FFF2-40B4-BE49-F238E27FC236}">
                      <a16:creationId xmlns:a16="http://schemas.microsoft.com/office/drawing/2014/main" id="{BE63E48D-ECA9-0345-ACA3-B9E729EE6CFA}"/>
                    </a:ext>
                  </a:extLst>
                </p:cNvPr>
                <p:cNvCxnSpPr>
                  <a:stCxn id="562" idx="2"/>
                  <a:endCxn id="56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8" name="Gruppieren 557">
                <a:extLst>
                  <a:ext uri="{FF2B5EF4-FFF2-40B4-BE49-F238E27FC236}">
                    <a16:creationId xmlns:a16="http://schemas.microsoft.com/office/drawing/2014/main" id="{C02A392E-C0AB-B84C-A22A-476F689E89C4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59" name="Oval 558">
                  <a:extLst>
                    <a:ext uri="{FF2B5EF4-FFF2-40B4-BE49-F238E27FC236}">
                      <a16:creationId xmlns:a16="http://schemas.microsoft.com/office/drawing/2014/main" id="{FD5E27C3-172D-5140-B695-44FB1D1B098C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60" name="Gerade Verbindung 559">
                  <a:extLst>
                    <a:ext uri="{FF2B5EF4-FFF2-40B4-BE49-F238E27FC236}">
                      <a16:creationId xmlns:a16="http://schemas.microsoft.com/office/drawing/2014/main" id="{080E19E5-E78D-D648-B8F6-B659F22783E4}"/>
                    </a:ext>
                  </a:extLst>
                </p:cNvPr>
                <p:cNvCxnSpPr>
                  <a:endCxn id="55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Gerade Verbindung 560">
                  <a:extLst>
                    <a:ext uri="{FF2B5EF4-FFF2-40B4-BE49-F238E27FC236}">
                      <a16:creationId xmlns:a16="http://schemas.microsoft.com/office/drawing/2014/main" id="{C8E9F8C9-90BA-0C4A-9524-4D10E7D5000C}"/>
                    </a:ext>
                  </a:extLst>
                </p:cNvPr>
                <p:cNvCxnSpPr>
                  <a:stCxn id="559" idx="2"/>
                  <a:endCxn id="55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4" name="Gruppieren 513">
              <a:extLst>
                <a:ext uri="{FF2B5EF4-FFF2-40B4-BE49-F238E27FC236}">
                  <a16:creationId xmlns:a16="http://schemas.microsoft.com/office/drawing/2014/main" id="{15EF279C-4969-5545-A74D-8E61095995FE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544" name="Gruppieren 543">
                <a:extLst>
                  <a:ext uri="{FF2B5EF4-FFF2-40B4-BE49-F238E27FC236}">
                    <a16:creationId xmlns:a16="http://schemas.microsoft.com/office/drawing/2014/main" id="{95DF26BE-128B-0647-831A-5E45CE880B50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53" name="Oval 552">
                  <a:extLst>
                    <a:ext uri="{FF2B5EF4-FFF2-40B4-BE49-F238E27FC236}">
                      <a16:creationId xmlns:a16="http://schemas.microsoft.com/office/drawing/2014/main" id="{7E11F1BB-8FFA-2845-9D7F-9032CA27612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54" name="Gerade Verbindung 553">
                  <a:extLst>
                    <a:ext uri="{FF2B5EF4-FFF2-40B4-BE49-F238E27FC236}">
                      <a16:creationId xmlns:a16="http://schemas.microsoft.com/office/drawing/2014/main" id="{8E15C711-D84D-AB4F-83FB-93D745AD9A2D}"/>
                    </a:ext>
                  </a:extLst>
                </p:cNvPr>
                <p:cNvCxnSpPr>
                  <a:endCxn id="55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" name="Gerade Verbindung 554">
                  <a:extLst>
                    <a:ext uri="{FF2B5EF4-FFF2-40B4-BE49-F238E27FC236}">
                      <a16:creationId xmlns:a16="http://schemas.microsoft.com/office/drawing/2014/main" id="{4C198B57-FA76-1B49-8D7D-71ABD394C9A2}"/>
                    </a:ext>
                  </a:extLst>
                </p:cNvPr>
                <p:cNvCxnSpPr>
                  <a:stCxn id="553" idx="2"/>
                  <a:endCxn id="55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5" name="Gruppieren 544">
                <a:extLst>
                  <a:ext uri="{FF2B5EF4-FFF2-40B4-BE49-F238E27FC236}">
                    <a16:creationId xmlns:a16="http://schemas.microsoft.com/office/drawing/2014/main" id="{C506E160-3C3A-D940-868F-2E1C0C5B0F9D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50" name="Oval 549">
                  <a:extLst>
                    <a:ext uri="{FF2B5EF4-FFF2-40B4-BE49-F238E27FC236}">
                      <a16:creationId xmlns:a16="http://schemas.microsoft.com/office/drawing/2014/main" id="{7FAA11FF-B0B6-7445-A227-E3DA0CCE16D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51" name="Gerade Verbindung 550">
                  <a:extLst>
                    <a:ext uri="{FF2B5EF4-FFF2-40B4-BE49-F238E27FC236}">
                      <a16:creationId xmlns:a16="http://schemas.microsoft.com/office/drawing/2014/main" id="{CCEBBE70-7D3A-E548-B3AC-45EFE9A522DF}"/>
                    </a:ext>
                  </a:extLst>
                </p:cNvPr>
                <p:cNvCxnSpPr>
                  <a:endCxn id="55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Gerade Verbindung 551">
                  <a:extLst>
                    <a:ext uri="{FF2B5EF4-FFF2-40B4-BE49-F238E27FC236}">
                      <a16:creationId xmlns:a16="http://schemas.microsoft.com/office/drawing/2014/main" id="{FD2F9413-5EAC-3D4B-A63D-B95850189D8E}"/>
                    </a:ext>
                  </a:extLst>
                </p:cNvPr>
                <p:cNvCxnSpPr>
                  <a:stCxn id="550" idx="2"/>
                  <a:endCxn id="55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6" name="Gruppieren 545">
                <a:extLst>
                  <a:ext uri="{FF2B5EF4-FFF2-40B4-BE49-F238E27FC236}">
                    <a16:creationId xmlns:a16="http://schemas.microsoft.com/office/drawing/2014/main" id="{7356AD97-0A21-0240-8128-651C64EC150E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47" name="Oval 546">
                  <a:extLst>
                    <a:ext uri="{FF2B5EF4-FFF2-40B4-BE49-F238E27FC236}">
                      <a16:creationId xmlns:a16="http://schemas.microsoft.com/office/drawing/2014/main" id="{73F1D7F6-7BB1-C942-BF68-F50B49CAAEB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48" name="Gerade Verbindung 547">
                  <a:extLst>
                    <a:ext uri="{FF2B5EF4-FFF2-40B4-BE49-F238E27FC236}">
                      <a16:creationId xmlns:a16="http://schemas.microsoft.com/office/drawing/2014/main" id="{5B4CE570-5C52-494C-99C1-332B0DF5BDA5}"/>
                    </a:ext>
                  </a:extLst>
                </p:cNvPr>
                <p:cNvCxnSpPr>
                  <a:endCxn id="54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9" name="Gerade Verbindung 548">
                  <a:extLst>
                    <a:ext uri="{FF2B5EF4-FFF2-40B4-BE49-F238E27FC236}">
                      <a16:creationId xmlns:a16="http://schemas.microsoft.com/office/drawing/2014/main" id="{D113BAE2-D39D-D84D-BCB6-C7AC058090DD}"/>
                    </a:ext>
                  </a:extLst>
                </p:cNvPr>
                <p:cNvCxnSpPr>
                  <a:stCxn id="547" idx="2"/>
                  <a:endCxn id="54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5" name="Gruppieren 514">
              <a:extLst>
                <a:ext uri="{FF2B5EF4-FFF2-40B4-BE49-F238E27FC236}">
                  <a16:creationId xmlns:a16="http://schemas.microsoft.com/office/drawing/2014/main" id="{A6A4BD9D-3325-5E4B-8547-3F2A2D53756D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532" name="Gruppieren 531">
                <a:extLst>
                  <a:ext uri="{FF2B5EF4-FFF2-40B4-BE49-F238E27FC236}">
                    <a16:creationId xmlns:a16="http://schemas.microsoft.com/office/drawing/2014/main" id="{6FA479DC-4F2F-5346-BC45-6D4F28E2C880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41" name="Oval 540">
                  <a:extLst>
                    <a:ext uri="{FF2B5EF4-FFF2-40B4-BE49-F238E27FC236}">
                      <a16:creationId xmlns:a16="http://schemas.microsoft.com/office/drawing/2014/main" id="{B732F61F-8BBE-F943-B3E3-6424B0073EC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42" name="Gerade Verbindung 541">
                  <a:extLst>
                    <a:ext uri="{FF2B5EF4-FFF2-40B4-BE49-F238E27FC236}">
                      <a16:creationId xmlns:a16="http://schemas.microsoft.com/office/drawing/2014/main" id="{4F4E7773-EB44-0A45-95F8-F771E9AD13F4}"/>
                    </a:ext>
                  </a:extLst>
                </p:cNvPr>
                <p:cNvCxnSpPr>
                  <a:endCxn id="54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3" name="Gerade Verbindung 542">
                  <a:extLst>
                    <a:ext uri="{FF2B5EF4-FFF2-40B4-BE49-F238E27FC236}">
                      <a16:creationId xmlns:a16="http://schemas.microsoft.com/office/drawing/2014/main" id="{3932331A-9999-DB4F-AA64-E679BC0A8557}"/>
                    </a:ext>
                  </a:extLst>
                </p:cNvPr>
                <p:cNvCxnSpPr>
                  <a:stCxn id="541" idx="2"/>
                  <a:endCxn id="54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3" name="Gruppieren 532">
                <a:extLst>
                  <a:ext uri="{FF2B5EF4-FFF2-40B4-BE49-F238E27FC236}">
                    <a16:creationId xmlns:a16="http://schemas.microsoft.com/office/drawing/2014/main" id="{47BF9656-B3AB-154E-9464-63099FA41F28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38" name="Oval 537">
                  <a:extLst>
                    <a:ext uri="{FF2B5EF4-FFF2-40B4-BE49-F238E27FC236}">
                      <a16:creationId xmlns:a16="http://schemas.microsoft.com/office/drawing/2014/main" id="{4AB80AFC-ABDC-E14E-8ED6-90523E6E02F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39" name="Gerade Verbindung 538">
                  <a:extLst>
                    <a:ext uri="{FF2B5EF4-FFF2-40B4-BE49-F238E27FC236}">
                      <a16:creationId xmlns:a16="http://schemas.microsoft.com/office/drawing/2014/main" id="{D4B020F8-97D9-B740-9FEE-FB4AC57040B7}"/>
                    </a:ext>
                  </a:extLst>
                </p:cNvPr>
                <p:cNvCxnSpPr>
                  <a:endCxn id="53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Gerade Verbindung 539">
                  <a:extLst>
                    <a:ext uri="{FF2B5EF4-FFF2-40B4-BE49-F238E27FC236}">
                      <a16:creationId xmlns:a16="http://schemas.microsoft.com/office/drawing/2014/main" id="{BC2D7FAF-EDDD-7C45-8158-47AB23C2315C}"/>
                    </a:ext>
                  </a:extLst>
                </p:cNvPr>
                <p:cNvCxnSpPr>
                  <a:stCxn id="538" idx="2"/>
                  <a:endCxn id="53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4" name="Gruppieren 533">
                <a:extLst>
                  <a:ext uri="{FF2B5EF4-FFF2-40B4-BE49-F238E27FC236}">
                    <a16:creationId xmlns:a16="http://schemas.microsoft.com/office/drawing/2014/main" id="{8E174631-FD22-9A45-A422-7B3F0CA8E283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35" name="Oval 534">
                  <a:extLst>
                    <a:ext uri="{FF2B5EF4-FFF2-40B4-BE49-F238E27FC236}">
                      <a16:creationId xmlns:a16="http://schemas.microsoft.com/office/drawing/2014/main" id="{4DB48F26-7BBB-EF4D-BA2D-438088B203A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36" name="Gerade Verbindung 535">
                  <a:extLst>
                    <a:ext uri="{FF2B5EF4-FFF2-40B4-BE49-F238E27FC236}">
                      <a16:creationId xmlns:a16="http://schemas.microsoft.com/office/drawing/2014/main" id="{7F3911C5-2C5A-7649-AF5E-7312F056031A}"/>
                    </a:ext>
                  </a:extLst>
                </p:cNvPr>
                <p:cNvCxnSpPr>
                  <a:endCxn id="53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7" name="Gerade Verbindung 536">
                  <a:extLst>
                    <a:ext uri="{FF2B5EF4-FFF2-40B4-BE49-F238E27FC236}">
                      <a16:creationId xmlns:a16="http://schemas.microsoft.com/office/drawing/2014/main" id="{0ECFA683-AFDA-FF40-8981-E24954D8EF36}"/>
                    </a:ext>
                  </a:extLst>
                </p:cNvPr>
                <p:cNvCxnSpPr>
                  <a:stCxn id="535" idx="2"/>
                  <a:endCxn id="53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68" name="Gruppieren 567">
            <a:extLst>
              <a:ext uri="{FF2B5EF4-FFF2-40B4-BE49-F238E27FC236}">
                <a16:creationId xmlns:a16="http://schemas.microsoft.com/office/drawing/2014/main" id="{7B7CD63B-D586-B248-9773-1EDBBA88BC3C}"/>
              </a:ext>
            </a:extLst>
          </p:cNvPr>
          <p:cNvGrpSpPr/>
          <p:nvPr/>
        </p:nvGrpSpPr>
        <p:grpSpPr>
          <a:xfrm>
            <a:off x="4650126" y="2680415"/>
            <a:ext cx="1369939" cy="986820"/>
            <a:chOff x="1226892" y="2694137"/>
            <a:chExt cx="1369939" cy="986820"/>
          </a:xfrm>
        </p:grpSpPr>
        <p:grpSp>
          <p:nvGrpSpPr>
            <p:cNvPr id="569" name="Gruppieren 568">
              <a:extLst>
                <a:ext uri="{FF2B5EF4-FFF2-40B4-BE49-F238E27FC236}">
                  <a16:creationId xmlns:a16="http://schemas.microsoft.com/office/drawing/2014/main" id="{1967E3E2-3EDC-1944-8672-E4EBE234282B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596" name="Gruppieren 595">
                <a:extLst>
                  <a:ext uri="{FF2B5EF4-FFF2-40B4-BE49-F238E27FC236}">
                    <a16:creationId xmlns:a16="http://schemas.microsoft.com/office/drawing/2014/main" id="{193BACF6-0883-4246-AF67-8B0A97E31872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05" name="Oval 604">
                  <a:extLst>
                    <a:ext uri="{FF2B5EF4-FFF2-40B4-BE49-F238E27FC236}">
                      <a16:creationId xmlns:a16="http://schemas.microsoft.com/office/drawing/2014/main" id="{8CC10FED-D302-3A49-A6B2-8EA4642E7D2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06" name="Gerade Verbindung 605">
                  <a:extLst>
                    <a:ext uri="{FF2B5EF4-FFF2-40B4-BE49-F238E27FC236}">
                      <a16:creationId xmlns:a16="http://schemas.microsoft.com/office/drawing/2014/main" id="{3D03EAAE-5BB2-644C-B2CB-555C4DF9982B}"/>
                    </a:ext>
                  </a:extLst>
                </p:cNvPr>
                <p:cNvCxnSpPr>
                  <a:endCxn id="60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7" name="Gerade Verbindung 606">
                  <a:extLst>
                    <a:ext uri="{FF2B5EF4-FFF2-40B4-BE49-F238E27FC236}">
                      <a16:creationId xmlns:a16="http://schemas.microsoft.com/office/drawing/2014/main" id="{E238384B-491B-2744-8286-8F137FE3CFFB}"/>
                    </a:ext>
                  </a:extLst>
                </p:cNvPr>
                <p:cNvCxnSpPr>
                  <a:stCxn id="605" idx="2"/>
                  <a:endCxn id="60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7" name="Gruppieren 596">
                <a:extLst>
                  <a:ext uri="{FF2B5EF4-FFF2-40B4-BE49-F238E27FC236}">
                    <a16:creationId xmlns:a16="http://schemas.microsoft.com/office/drawing/2014/main" id="{46FCB8CC-653D-DC48-99CF-EB142D6E5917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02" name="Oval 601">
                  <a:extLst>
                    <a:ext uri="{FF2B5EF4-FFF2-40B4-BE49-F238E27FC236}">
                      <a16:creationId xmlns:a16="http://schemas.microsoft.com/office/drawing/2014/main" id="{10BD8E03-49E2-724F-A76E-D770FEED5D6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03" name="Gerade Verbindung 602">
                  <a:extLst>
                    <a:ext uri="{FF2B5EF4-FFF2-40B4-BE49-F238E27FC236}">
                      <a16:creationId xmlns:a16="http://schemas.microsoft.com/office/drawing/2014/main" id="{6C8D27E2-CEFE-6745-9116-5EA725E92BC6}"/>
                    </a:ext>
                  </a:extLst>
                </p:cNvPr>
                <p:cNvCxnSpPr>
                  <a:endCxn id="60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Gerade Verbindung 603">
                  <a:extLst>
                    <a:ext uri="{FF2B5EF4-FFF2-40B4-BE49-F238E27FC236}">
                      <a16:creationId xmlns:a16="http://schemas.microsoft.com/office/drawing/2014/main" id="{067956B9-68D8-274B-86E3-321E2F29C3CE}"/>
                    </a:ext>
                  </a:extLst>
                </p:cNvPr>
                <p:cNvCxnSpPr>
                  <a:stCxn id="602" idx="2"/>
                  <a:endCxn id="60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8" name="Gruppieren 597">
                <a:extLst>
                  <a:ext uri="{FF2B5EF4-FFF2-40B4-BE49-F238E27FC236}">
                    <a16:creationId xmlns:a16="http://schemas.microsoft.com/office/drawing/2014/main" id="{344121B5-43F5-274F-B0F0-FE784EBC7DC5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99" name="Oval 598">
                  <a:extLst>
                    <a:ext uri="{FF2B5EF4-FFF2-40B4-BE49-F238E27FC236}">
                      <a16:creationId xmlns:a16="http://schemas.microsoft.com/office/drawing/2014/main" id="{ABA57441-D403-624F-B3BB-7D6B9C00C20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00" name="Gerade Verbindung 599">
                  <a:extLst>
                    <a:ext uri="{FF2B5EF4-FFF2-40B4-BE49-F238E27FC236}">
                      <a16:creationId xmlns:a16="http://schemas.microsoft.com/office/drawing/2014/main" id="{5FC4E987-418B-4A45-921A-8A1C440E3416}"/>
                    </a:ext>
                  </a:extLst>
                </p:cNvPr>
                <p:cNvCxnSpPr>
                  <a:endCxn id="59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1" name="Gerade Verbindung 600">
                  <a:extLst>
                    <a:ext uri="{FF2B5EF4-FFF2-40B4-BE49-F238E27FC236}">
                      <a16:creationId xmlns:a16="http://schemas.microsoft.com/office/drawing/2014/main" id="{BA5BF68B-270F-5C4C-972F-8F195FCCC8AB}"/>
                    </a:ext>
                  </a:extLst>
                </p:cNvPr>
                <p:cNvCxnSpPr>
                  <a:stCxn id="599" idx="2"/>
                  <a:endCxn id="59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70" name="Gruppieren 569">
              <a:extLst>
                <a:ext uri="{FF2B5EF4-FFF2-40B4-BE49-F238E27FC236}">
                  <a16:creationId xmlns:a16="http://schemas.microsoft.com/office/drawing/2014/main" id="{B40A893F-9796-D14D-9724-6B49620F227F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584" name="Gruppieren 583">
                <a:extLst>
                  <a:ext uri="{FF2B5EF4-FFF2-40B4-BE49-F238E27FC236}">
                    <a16:creationId xmlns:a16="http://schemas.microsoft.com/office/drawing/2014/main" id="{E8AC9B97-F306-EA4D-AE1B-D2460C4EDEB6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93" name="Oval 592">
                  <a:extLst>
                    <a:ext uri="{FF2B5EF4-FFF2-40B4-BE49-F238E27FC236}">
                      <a16:creationId xmlns:a16="http://schemas.microsoft.com/office/drawing/2014/main" id="{0718E675-AA56-574A-AA27-098BB6D533C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94" name="Gerade Verbindung 593">
                  <a:extLst>
                    <a:ext uri="{FF2B5EF4-FFF2-40B4-BE49-F238E27FC236}">
                      <a16:creationId xmlns:a16="http://schemas.microsoft.com/office/drawing/2014/main" id="{6C31DAC2-0D4F-6C4B-B5D9-8E2500255446}"/>
                    </a:ext>
                  </a:extLst>
                </p:cNvPr>
                <p:cNvCxnSpPr>
                  <a:endCxn id="59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Gerade Verbindung 594">
                  <a:extLst>
                    <a:ext uri="{FF2B5EF4-FFF2-40B4-BE49-F238E27FC236}">
                      <a16:creationId xmlns:a16="http://schemas.microsoft.com/office/drawing/2014/main" id="{0F71AE85-598E-FD41-9EFE-C79AD659419A}"/>
                    </a:ext>
                  </a:extLst>
                </p:cNvPr>
                <p:cNvCxnSpPr>
                  <a:stCxn id="593" idx="2"/>
                  <a:endCxn id="59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5" name="Gruppieren 584">
                <a:extLst>
                  <a:ext uri="{FF2B5EF4-FFF2-40B4-BE49-F238E27FC236}">
                    <a16:creationId xmlns:a16="http://schemas.microsoft.com/office/drawing/2014/main" id="{21CA0871-8C1B-A640-BB2A-FCAD63DF56EF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90" name="Oval 589">
                  <a:extLst>
                    <a:ext uri="{FF2B5EF4-FFF2-40B4-BE49-F238E27FC236}">
                      <a16:creationId xmlns:a16="http://schemas.microsoft.com/office/drawing/2014/main" id="{71C6A584-73AD-B34F-8699-9A1A6A194761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91" name="Gerade Verbindung 590">
                  <a:extLst>
                    <a:ext uri="{FF2B5EF4-FFF2-40B4-BE49-F238E27FC236}">
                      <a16:creationId xmlns:a16="http://schemas.microsoft.com/office/drawing/2014/main" id="{FBED24D2-2986-AB4B-AACB-6133D025228B}"/>
                    </a:ext>
                  </a:extLst>
                </p:cNvPr>
                <p:cNvCxnSpPr>
                  <a:endCxn id="59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Gerade Verbindung 591">
                  <a:extLst>
                    <a:ext uri="{FF2B5EF4-FFF2-40B4-BE49-F238E27FC236}">
                      <a16:creationId xmlns:a16="http://schemas.microsoft.com/office/drawing/2014/main" id="{AB166BEC-BA53-4846-AC87-1A31FBDD6DE8}"/>
                    </a:ext>
                  </a:extLst>
                </p:cNvPr>
                <p:cNvCxnSpPr>
                  <a:stCxn id="590" idx="2"/>
                  <a:endCxn id="59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6" name="Gruppieren 585">
                <a:extLst>
                  <a:ext uri="{FF2B5EF4-FFF2-40B4-BE49-F238E27FC236}">
                    <a16:creationId xmlns:a16="http://schemas.microsoft.com/office/drawing/2014/main" id="{81056E7F-EFA8-DF4D-9C0B-992226F2FD7E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87" name="Oval 586">
                  <a:extLst>
                    <a:ext uri="{FF2B5EF4-FFF2-40B4-BE49-F238E27FC236}">
                      <a16:creationId xmlns:a16="http://schemas.microsoft.com/office/drawing/2014/main" id="{1C9CDF2B-E7C8-1940-A168-FDBC828B1C45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88" name="Gerade Verbindung 587">
                  <a:extLst>
                    <a:ext uri="{FF2B5EF4-FFF2-40B4-BE49-F238E27FC236}">
                      <a16:creationId xmlns:a16="http://schemas.microsoft.com/office/drawing/2014/main" id="{F5A0D781-0645-0C4B-AE7B-BA33F1B6279E}"/>
                    </a:ext>
                  </a:extLst>
                </p:cNvPr>
                <p:cNvCxnSpPr>
                  <a:endCxn id="58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" name="Gerade Verbindung 588">
                  <a:extLst>
                    <a:ext uri="{FF2B5EF4-FFF2-40B4-BE49-F238E27FC236}">
                      <a16:creationId xmlns:a16="http://schemas.microsoft.com/office/drawing/2014/main" id="{4BCAD884-4058-B041-8A55-55505D424832}"/>
                    </a:ext>
                  </a:extLst>
                </p:cNvPr>
                <p:cNvCxnSpPr>
                  <a:stCxn id="587" idx="2"/>
                  <a:endCxn id="58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71" name="Gruppieren 570">
              <a:extLst>
                <a:ext uri="{FF2B5EF4-FFF2-40B4-BE49-F238E27FC236}">
                  <a16:creationId xmlns:a16="http://schemas.microsoft.com/office/drawing/2014/main" id="{0FA1E50F-CB86-9549-87AF-EE37A3012A44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572" name="Gruppieren 571">
                <a:extLst>
                  <a:ext uri="{FF2B5EF4-FFF2-40B4-BE49-F238E27FC236}">
                    <a16:creationId xmlns:a16="http://schemas.microsoft.com/office/drawing/2014/main" id="{F76631F0-C6B6-5A47-BF10-4EF097CD89D8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81" name="Oval 580">
                  <a:extLst>
                    <a:ext uri="{FF2B5EF4-FFF2-40B4-BE49-F238E27FC236}">
                      <a16:creationId xmlns:a16="http://schemas.microsoft.com/office/drawing/2014/main" id="{A77ACDB3-5910-2744-A1A7-5F6A35008FEB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82" name="Gerade Verbindung 581">
                  <a:extLst>
                    <a:ext uri="{FF2B5EF4-FFF2-40B4-BE49-F238E27FC236}">
                      <a16:creationId xmlns:a16="http://schemas.microsoft.com/office/drawing/2014/main" id="{E9C6E6DF-853D-2F45-8F13-345E9DDD9A01}"/>
                    </a:ext>
                  </a:extLst>
                </p:cNvPr>
                <p:cNvCxnSpPr>
                  <a:endCxn id="58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Gerade Verbindung 582">
                  <a:extLst>
                    <a:ext uri="{FF2B5EF4-FFF2-40B4-BE49-F238E27FC236}">
                      <a16:creationId xmlns:a16="http://schemas.microsoft.com/office/drawing/2014/main" id="{1204DD88-7FBD-6145-BB5F-169EAC31968E}"/>
                    </a:ext>
                  </a:extLst>
                </p:cNvPr>
                <p:cNvCxnSpPr>
                  <a:stCxn id="581" idx="2"/>
                  <a:endCxn id="58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3" name="Gruppieren 572">
                <a:extLst>
                  <a:ext uri="{FF2B5EF4-FFF2-40B4-BE49-F238E27FC236}">
                    <a16:creationId xmlns:a16="http://schemas.microsoft.com/office/drawing/2014/main" id="{4F041734-FC5E-DA47-B889-51533A9274FD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78" name="Oval 577">
                  <a:extLst>
                    <a:ext uri="{FF2B5EF4-FFF2-40B4-BE49-F238E27FC236}">
                      <a16:creationId xmlns:a16="http://schemas.microsoft.com/office/drawing/2014/main" id="{5D6BF3EA-E16E-4643-A87F-ECC79AC2044B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79" name="Gerade Verbindung 578">
                  <a:extLst>
                    <a:ext uri="{FF2B5EF4-FFF2-40B4-BE49-F238E27FC236}">
                      <a16:creationId xmlns:a16="http://schemas.microsoft.com/office/drawing/2014/main" id="{41B5123D-F2E0-904C-AA01-4701EBBA494D}"/>
                    </a:ext>
                  </a:extLst>
                </p:cNvPr>
                <p:cNvCxnSpPr>
                  <a:endCxn id="57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Gerade Verbindung 579">
                  <a:extLst>
                    <a:ext uri="{FF2B5EF4-FFF2-40B4-BE49-F238E27FC236}">
                      <a16:creationId xmlns:a16="http://schemas.microsoft.com/office/drawing/2014/main" id="{450E508C-74B8-254D-A596-DE9FD078D2C3}"/>
                    </a:ext>
                  </a:extLst>
                </p:cNvPr>
                <p:cNvCxnSpPr>
                  <a:stCxn id="578" idx="2"/>
                  <a:endCxn id="57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4" name="Gruppieren 573">
                <a:extLst>
                  <a:ext uri="{FF2B5EF4-FFF2-40B4-BE49-F238E27FC236}">
                    <a16:creationId xmlns:a16="http://schemas.microsoft.com/office/drawing/2014/main" id="{99EE47B6-06F5-E640-BC9A-E8A49F6F4C5F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75" name="Oval 574">
                  <a:extLst>
                    <a:ext uri="{FF2B5EF4-FFF2-40B4-BE49-F238E27FC236}">
                      <a16:creationId xmlns:a16="http://schemas.microsoft.com/office/drawing/2014/main" id="{C5424364-7284-A543-980A-070F3C02C10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76" name="Gerade Verbindung 575">
                  <a:extLst>
                    <a:ext uri="{FF2B5EF4-FFF2-40B4-BE49-F238E27FC236}">
                      <a16:creationId xmlns:a16="http://schemas.microsoft.com/office/drawing/2014/main" id="{28383911-D2F4-F547-90A5-F06BC95700A4}"/>
                    </a:ext>
                  </a:extLst>
                </p:cNvPr>
                <p:cNvCxnSpPr>
                  <a:endCxn id="57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Gerade Verbindung 576">
                  <a:extLst>
                    <a:ext uri="{FF2B5EF4-FFF2-40B4-BE49-F238E27FC236}">
                      <a16:creationId xmlns:a16="http://schemas.microsoft.com/office/drawing/2014/main" id="{65DE03BC-8035-1F44-BA36-88DE5DE5B74C}"/>
                    </a:ext>
                  </a:extLst>
                </p:cNvPr>
                <p:cNvCxnSpPr>
                  <a:stCxn id="575" idx="2"/>
                  <a:endCxn id="57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08" name="Gruppieren 607">
            <a:extLst>
              <a:ext uri="{FF2B5EF4-FFF2-40B4-BE49-F238E27FC236}">
                <a16:creationId xmlns:a16="http://schemas.microsoft.com/office/drawing/2014/main" id="{57C3C985-1228-354A-927E-0E7FAC3FA772}"/>
              </a:ext>
            </a:extLst>
          </p:cNvPr>
          <p:cNvGrpSpPr/>
          <p:nvPr/>
        </p:nvGrpSpPr>
        <p:grpSpPr>
          <a:xfrm>
            <a:off x="6361743" y="2673554"/>
            <a:ext cx="1369939" cy="986820"/>
            <a:chOff x="1226892" y="2694137"/>
            <a:chExt cx="1369939" cy="986820"/>
          </a:xfrm>
        </p:grpSpPr>
        <p:grpSp>
          <p:nvGrpSpPr>
            <p:cNvPr id="609" name="Gruppieren 608">
              <a:extLst>
                <a:ext uri="{FF2B5EF4-FFF2-40B4-BE49-F238E27FC236}">
                  <a16:creationId xmlns:a16="http://schemas.microsoft.com/office/drawing/2014/main" id="{70B36D13-BF6E-7142-A122-F8F399597E9D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636" name="Gruppieren 635">
                <a:extLst>
                  <a:ext uri="{FF2B5EF4-FFF2-40B4-BE49-F238E27FC236}">
                    <a16:creationId xmlns:a16="http://schemas.microsoft.com/office/drawing/2014/main" id="{6790963C-57A0-CC43-8E31-379135998C77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45" name="Oval 644">
                  <a:extLst>
                    <a:ext uri="{FF2B5EF4-FFF2-40B4-BE49-F238E27FC236}">
                      <a16:creationId xmlns:a16="http://schemas.microsoft.com/office/drawing/2014/main" id="{BD4AB8F4-BEE4-B344-80DE-C79F013A5E7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46" name="Gerade Verbindung 645">
                  <a:extLst>
                    <a:ext uri="{FF2B5EF4-FFF2-40B4-BE49-F238E27FC236}">
                      <a16:creationId xmlns:a16="http://schemas.microsoft.com/office/drawing/2014/main" id="{3E322476-C5C0-0F46-A8A5-6C0B5755E834}"/>
                    </a:ext>
                  </a:extLst>
                </p:cNvPr>
                <p:cNvCxnSpPr>
                  <a:endCxn id="64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Gerade Verbindung 646">
                  <a:extLst>
                    <a:ext uri="{FF2B5EF4-FFF2-40B4-BE49-F238E27FC236}">
                      <a16:creationId xmlns:a16="http://schemas.microsoft.com/office/drawing/2014/main" id="{869EF2D5-055C-1D4A-8C2D-F55941AE65E8}"/>
                    </a:ext>
                  </a:extLst>
                </p:cNvPr>
                <p:cNvCxnSpPr>
                  <a:stCxn id="645" idx="2"/>
                  <a:endCxn id="64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7" name="Gruppieren 636">
                <a:extLst>
                  <a:ext uri="{FF2B5EF4-FFF2-40B4-BE49-F238E27FC236}">
                    <a16:creationId xmlns:a16="http://schemas.microsoft.com/office/drawing/2014/main" id="{AFA14EE8-1EDF-8C45-B49E-1003F31F4505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42" name="Oval 641">
                  <a:extLst>
                    <a:ext uri="{FF2B5EF4-FFF2-40B4-BE49-F238E27FC236}">
                      <a16:creationId xmlns:a16="http://schemas.microsoft.com/office/drawing/2014/main" id="{5C37F1AD-4A43-CA46-B199-DA94ABB600E5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43" name="Gerade Verbindung 642">
                  <a:extLst>
                    <a:ext uri="{FF2B5EF4-FFF2-40B4-BE49-F238E27FC236}">
                      <a16:creationId xmlns:a16="http://schemas.microsoft.com/office/drawing/2014/main" id="{A06D2302-F852-664C-8898-23A1E2309A1A}"/>
                    </a:ext>
                  </a:extLst>
                </p:cNvPr>
                <p:cNvCxnSpPr>
                  <a:endCxn id="64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4" name="Gerade Verbindung 643">
                  <a:extLst>
                    <a:ext uri="{FF2B5EF4-FFF2-40B4-BE49-F238E27FC236}">
                      <a16:creationId xmlns:a16="http://schemas.microsoft.com/office/drawing/2014/main" id="{8E0E693E-FB37-7C45-82CD-09336DEE0572}"/>
                    </a:ext>
                  </a:extLst>
                </p:cNvPr>
                <p:cNvCxnSpPr>
                  <a:stCxn id="642" idx="2"/>
                  <a:endCxn id="64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8" name="Gruppieren 637">
                <a:extLst>
                  <a:ext uri="{FF2B5EF4-FFF2-40B4-BE49-F238E27FC236}">
                    <a16:creationId xmlns:a16="http://schemas.microsoft.com/office/drawing/2014/main" id="{CF7CEC49-AB4C-064E-B792-97801B311021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39" name="Oval 638">
                  <a:extLst>
                    <a:ext uri="{FF2B5EF4-FFF2-40B4-BE49-F238E27FC236}">
                      <a16:creationId xmlns:a16="http://schemas.microsoft.com/office/drawing/2014/main" id="{D9FFEBB9-520B-2C4D-A583-1CC36C2D5C35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40" name="Gerade Verbindung 639">
                  <a:extLst>
                    <a:ext uri="{FF2B5EF4-FFF2-40B4-BE49-F238E27FC236}">
                      <a16:creationId xmlns:a16="http://schemas.microsoft.com/office/drawing/2014/main" id="{473A6C22-1396-2448-9C8E-86515EFCFC36}"/>
                    </a:ext>
                  </a:extLst>
                </p:cNvPr>
                <p:cNvCxnSpPr>
                  <a:endCxn id="63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1" name="Gerade Verbindung 640">
                  <a:extLst>
                    <a:ext uri="{FF2B5EF4-FFF2-40B4-BE49-F238E27FC236}">
                      <a16:creationId xmlns:a16="http://schemas.microsoft.com/office/drawing/2014/main" id="{6465DEB2-42E2-154B-916A-1F75D0FF1968}"/>
                    </a:ext>
                  </a:extLst>
                </p:cNvPr>
                <p:cNvCxnSpPr>
                  <a:stCxn id="639" idx="2"/>
                  <a:endCxn id="63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10" name="Gruppieren 609">
              <a:extLst>
                <a:ext uri="{FF2B5EF4-FFF2-40B4-BE49-F238E27FC236}">
                  <a16:creationId xmlns:a16="http://schemas.microsoft.com/office/drawing/2014/main" id="{38058BA0-F437-954E-B599-F339D7EC7D15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624" name="Gruppieren 623">
                <a:extLst>
                  <a:ext uri="{FF2B5EF4-FFF2-40B4-BE49-F238E27FC236}">
                    <a16:creationId xmlns:a16="http://schemas.microsoft.com/office/drawing/2014/main" id="{93DD631F-CBF1-FB4A-9CCB-B1E25E83DD7B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33" name="Oval 632">
                  <a:extLst>
                    <a:ext uri="{FF2B5EF4-FFF2-40B4-BE49-F238E27FC236}">
                      <a16:creationId xmlns:a16="http://schemas.microsoft.com/office/drawing/2014/main" id="{A9FFDCBD-0F30-634C-93C7-3864F455E30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34" name="Gerade Verbindung 633">
                  <a:extLst>
                    <a:ext uri="{FF2B5EF4-FFF2-40B4-BE49-F238E27FC236}">
                      <a16:creationId xmlns:a16="http://schemas.microsoft.com/office/drawing/2014/main" id="{A9F27342-6662-3647-B5F5-8F256C6BAD34}"/>
                    </a:ext>
                  </a:extLst>
                </p:cNvPr>
                <p:cNvCxnSpPr>
                  <a:endCxn id="63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5" name="Gerade Verbindung 634">
                  <a:extLst>
                    <a:ext uri="{FF2B5EF4-FFF2-40B4-BE49-F238E27FC236}">
                      <a16:creationId xmlns:a16="http://schemas.microsoft.com/office/drawing/2014/main" id="{539C7D6A-8D07-DB4D-8535-FF48D77529CF}"/>
                    </a:ext>
                  </a:extLst>
                </p:cNvPr>
                <p:cNvCxnSpPr>
                  <a:stCxn id="633" idx="2"/>
                  <a:endCxn id="63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5" name="Gruppieren 624">
                <a:extLst>
                  <a:ext uri="{FF2B5EF4-FFF2-40B4-BE49-F238E27FC236}">
                    <a16:creationId xmlns:a16="http://schemas.microsoft.com/office/drawing/2014/main" id="{D7A6688C-9B21-4C42-AECB-C3B77C033646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30" name="Oval 629">
                  <a:extLst>
                    <a:ext uri="{FF2B5EF4-FFF2-40B4-BE49-F238E27FC236}">
                      <a16:creationId xmlns:a16="http://schemas.microsoft.com/office/drawing/2014/main" id="{C6FE39B3-1F8C-F548-8F24-49E554EBC07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31" name="Gerade Verbindung 630">
                  <a:extLst>
                    <a:ext uri="{FF2B5EF4-FFF2-40B4-BE49-F238E27FC236}">
                      <a16:creationId xmlns:a16="http://schemas.microsoft.com/office/drawing/2014/main" id="{2B2FE0D2-6A6E-B54A-BE89-B867DCC35747}"/>
                    </a:ext>
                  </a:extLst>
                </p:cNvPr>
                <p:cNvCxnSpPr>
                  <a:endCxn id="63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Gerade Verbindung 631">
                  <a:extLst>
                    <a:ext uri="{FF2B5EF4-FFF2-40B4-BE49-F238E27FC236}">
                      <a16:creationId xmlns:a16="http://schemas.microsoft.com/office/drawing/2014/main" id="{66817FF5-41AF-2247-BF3A-57EB471991E9}"/>
                    </a:ext>
                  </a:extLst>
                </p:cNvPr>
                <p:cNvCxnSpPr>
                  <a:stCxn id="630" idx="2"/>
                  <a:endCxn id="63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6" name="Gruppieren 625">
                <a:extLst>
                  <a:ext uri="{FF2B5EF4-FFF2-40B4-BE49-F238E27FC236}">
                    <a16:creationId xmlns:a16="http://schemas.microsoft.com/office/drawing/2014/main" id="{41CB1A93-82CD-A140-8546-8106EFC9557E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27" name="Oval 626">
                  <a:extLst>
                    <a:ext uri="{FF2B5EF4-FFF2-40B4-BE49-F238E27FC236}">
                      <a16:creationId xmlns:a16="http://schemas.microsoft.com/office/drawing/2014/main" id="{EE620E3C-4D08-BC41-A8F2-24A567768DB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28" name="Gerade Verbindung 627">
                  <a:extLst>
                    <a:ext uri="{FF2B5EF4-FFF2-40B4-BE49-F238E27FC236}">
                      <a16:creationId xmlns:a16="http://schemas.microsoft.com/office/drawing/2014/main" id="{BC5F911D-3763-C547-920D-4355C79D429F}"/>
                    </a:ext>
                  </a:extLst>
                </p:cNvPr>
                <p:cNvCxnSpPr>
                  <a:endCxn id="62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Gerade Verbindung 628">
                  <a:extLst>
                    <a:ext uri="{FF2B5EF4-FFF2-40B4-BE49-F238E27FC236}">
                      <a16:creationId xmlns:a16="http://schemas.microsoft.com/office/drawing/2014/main" id="{A03ACC6D-2AC0-5147-A559-D5E55489E64A}"/>
                    </a:ext>
                  </a:extLst>
                </p:cNvPr>
                <p:cNvCxnSpPr>
                  <a:stCxn id="627" idx="2"/>
                  <a:endCxn id="62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11" name="Gruppieren 610">
              <a:extLst>
                <a:ext uri="{FF2B5EF4-FFF2-40B4-BE49-F238E27FC236}">
                  <a16:creationId xmlns:a16="http://schemas.microsoft.com/office/drawing/2014/main" id="{B668671C-0A6F-6847-928F-3916F484D62F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612" name="Gruppieren 611">
                <a:extLst>
                  <a:ext uri="{FF2B5EF4-FFF2-40B4-BE49-F238E27FC236}">
                    <a16:creationId xmlns:a16="http://schemas.microsoft.com/office/drawing/2014/main" id="{BA7955AD-E0D5-C04C-BF1B-682D288F5549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21" name="Oval 620">
                  <a:extLst>
                    <a:ext uri="{FF2B5EF4-FFF2-40B4-BE49-F238E27FC236}">
                      <a16:creationId xmlns:a16="http://schemas.microsoft.com/office/drawing/2014/main" id="{22F08B63-F49E-0943-A2C8-EE5EDCBC713A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22" name="Gerade Verbindung 621">
                  <a:extLst>
                    <a:ext uri="{FF2B5EF4-FFF2-40B4-BE49-F238E27FC236}">
                      <a16:creationId xmlns:a16="http://schemas.microsoft.com/office/drawing/2014/main" id="{23670FFA-E8E0-C140-A50C-D0A3598A2AE4}"/>
                    </a:ext>
                  </a:extLst>
                </p:cNvPr>
                <p:cNvCxnSpPr>
                  <a:endCxn id="62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3" name="Gerade Verbindung 622">
                  <a:extLst>
                    <a:ext uri="{FF2B5EF4-FFF2-40B4-BE49-F238E27FC236}">
                      <a16:creationId xmlns:a16="http://schemas.microsoft.com/office/drawing/2014/main" id="{52CA3EBF-D18C-B44F-95E5-ECF2F94D6070}"/>
                    </a:ext>
                  </a:extLst>
                </p:cNvPr>
                <p:cNvCxnSpPr>
                  <a:stCxn id="621" idx="2"/>
                  <a:endCxn id="62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3" name="Gruppieren 612">
                <a:extLst>
                  <a:ext uri="{FF2B5EF4-FFF2-40B4-BE49-F238E27FC236}">
                    <a16:creationId xmlns:a16="http://schemas.microsoft.com/office/drawing/2014/main" id="{496A4FE3-C87F-C144-AB2A-231E4403172C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18" name="Oval 617">
                  <a:extLst>
                    <a:ext uri="{FF2B5EF4-FFF2-40B4-BE49-F238E27FC236}">
                      <a16:creationId xmlns:a16="http://schemas.microsoft.com/office/drawing/2014/main" id="{E85AD6CA-DAF0-774A-AE41-F4F83E265E9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19" name="Gerade Verbindung 618">
                  <a:extLst>
                    <a:ext uri="{FF2B5EF4-FFF2-40B4-BE49-F238E27FC236}">
                      <a16:creationId xmlns:a16="http://schemas.microsoft.com/office/drawing/2014/main" id="{07AFEA94-252F-764F-8B4E-BA6179A67BFE}"/>
                    </a:ext>
                  </a:extLst>
                </p:cNvPr>
                <p:cNvCxnSpPr>
                  <a:endCxn id="61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Gerade Verbindung 619">
                  <a:extLst>
                    <a:ext uri="{FF2B5EF4-FFF2-40B4-BE49-F238E27FC236}">
                      <a16:creationId xmlns:a16="http://schemas.microsoft.com/office/drawing/2014/main" id="{930FB213-225A-4C40-BD05-DD09A9D4EDEC}"/>
                    </a:ext>
                  </a:extLst>
                </p:cNvPr>
                <p:cNvCxnSpPr>
                  <a:stCxn id="618" idx="2"/>
                  <a:endCxn id="61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4" name="Gruppieren 613">
                <a:extLst>
                  <a:ext uri="{FF2B5EF4-FFF2-40B4-BE49-F238E27FC236}">
                    <a16:creationId xmlns:a16="http://schemas.microsoft.com/office/drawing/2014/main" id="{DB452651-2CDA-FB43-95BB-911A701E1413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15" name="Oval 614">
                  <a:extLst>
                    <a:ext uri="{FF2B5EF4-FFF2-40B4-BE49-F238E27FC236}">
                      <a16:creationId xmlns:a16="http://schemas.microsoft.com/office/drawing/2014/main" id="{953E5D38-F533-2E4F-9FC9-CC7B543A5D2A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16" name="Gerade Verbindung 615">
                  <a:extLst>
                    <a:ext uri="{FF2B5EF4-FFF2-40B4-BE49-F238E27FC236}">
                      <a16:creationId xmlns:a16="http://schemas.microsoft.com/office/drawing/2014/main" id="{74BBD8F1-3E36-BB48-ABB0-97EE6F054CE1}"/>
                    </a:ext>
                  </a:extLst>
                </p:cNvPr>
                <p:cNvCxnSpPr>
                  <a:endCxn id="61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7" name="Gerade Verbindung 616">
                  <a:extLst>
                    <a:ext uri="{FF2B5EF4-FFF2-40B4-BE49-F238E27FC236}">
                      <a16:creationId xmlns:a16="http://schemas.microsoft.com/office/drawing/2014/main" id="{3DD1F979-3A66-1F4F-B62B-DFAFB33095F2}"/>
                    </a:ext>
                  </a:extLst>
                </p:cNvPr>
                <p:cNvCxnSpPr>
                  <a:stCxn id="615" idx="2"/>
                  <a:endCxn id="61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48" name="Gruppieren 647">
            <a:extLst>
              <a:ext uri="{FF2B5EF4-FFF2-40B4-BE49-F238E27FC236}">
                <a16:creationId xmlns:a16="http://schemas.microsoft.com/office/drawing/2014/main" id="{A35805FC-A2C6-554D-88CD-863883F78325}"/>
              </a:ext>
            </a:extLst>
          </p:cNvPr>
          <p:cNvGrpSpPr/>
          <p:nvPr/>
        </p:nvGrpSpPr>
        <p:grpSpPr>
          <a:xfrm>
            <a:off x="8073360" y="2666693"/>
            <a:ext cx="1369939" cy="986820"/>
            <a:chOff x="1226892" y="2694137"/>
            <a:chExt cx="1369939" cy="986820"/>
          </a:xfrm>
        </p:grpSpPr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DDE01A29-5C7A-0445-992D-841596091529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676" name="Gruppieren 675">
                <a:extLst>
                  <a:ext uri="{FF2B5EF4-FFF2-40B4-BE49-F238E27FC236}">
                    <a16:creationId xmlns:a16="http://schemas.microsoft.com/office/drawing/2014/main" id="{F7314B40-F36D-9249-96F2-7F49F4835A4A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85" name="Oval 684">
                  <a:extLst>
                    <a:ext uri="{FF2B5EF4-FFF2-40B4-BE49-F238E27FC236}">
                      <a16:creationId xmlns:a16="http://schemas.microsoft.com/office/drawing/2014/main" id="{A8C27976-52B0-7F49-BD21-52DF6023727B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86" name="Gerade Verbindung 685">
                  <a:extLst>
                    <a:ext uri="{FF2B5EF4-FFF2-40B4-BE49-F238E27FC236}">
                      <a16:creationId xmlns:a16="http://schemas.microsoft.com/office/drawing/2014/main" id="{3D30AA49-DCA4-4C4F-85C9-B3F1183D82E5}"/>
                    </a:ext>
                  </a:extLst>
                </p:cNvPr>
                <p:cNvCxnSpPr>
                  <a:endCxn id="68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Gerade Verbindung 686">
                  <a:extLst>
                    <a:ext uri="{FF2B5EF4-FFF2-40B4-BE49-F238E27FC236}">
                      <a16:creationId xmlns:a16="http://schemas.microsoft.com/office/drawing/2014/main" id="{0A91BF85-5389-6649-873E-B94AC96F3F49}"/>
                    </a:ext>
                  </a:extLst>
                </p:cNvPr>
                <p:cNvCxnSpPr>
                  <a:stCxn id="685" idx="2"/>
                  <a:endCxn id="68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7" name="Gruppieren 676">
                <a:extLst>
                  <a:ext uri="{FF2B5EF4-FFF2-40B4-BE49-F238E27FC236}">
                    <a16:creationId xmlns:a16="http://schemas.microsoft.com/office/drawing/2014/main" id="{2FF0642C-A693-2443-BBD8-D95DC40B6B06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82" name="Oval 681">
                  <a:extLst>
                    <a:ext uri="{FF2B5EF4-FFF2-40B4-BE49-F238E27FC236}">
                      <a16:creationId xmlns:a16="http://schemas.microsoft.com/office/drawing/2014/main" id="{0EA7E16A-81E4-214A-BF7F-519A8A730E9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83" name="Gerade Verbindung 682">
                  <a:extLst>
                    <a:ext uri="{FF2B5EF4-FFF2-40B4-BE49-F238E27FC236}">
                      <a16:creationId xmlns:a16="http://schemas.microsoft.com/office/drawing/2014/main" id="{E4FE1ED9-A994-5245-B8A9-5DF59C18FB07}"/>
                    </a:ext>
                  </a:extLst>
                </p:cNvPr>
                <p:cNvCxnSpPr>
                  <a:endCxn id="68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Gerade Verbindung 683">
                  <a:extLst>
                    <a:ext uri="{FF2B5EF4-FFF2-40B4-BE49-F238E27FC236}">
                      <a16:creationId xmlns:a16="http://schemas.microsoft.com/office/drawing/2014/main" id="{5592B0D7-DEA7-CA43-9A8D-319F9E8BF6EF}"/>
                    </a:ext>
                  </a:extLst>
                </p:cNvPr>
                <p:cNvCxnSpPr>
                  <a:stCxn id="682" idx="2"/>
                  <a:endCxn id="68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8" name="Gruppieren 677">
                <a:extLst>
                  <a:ext uri="{FF2B5EF4-FFF2-40B4-BE49-F238E27FC236}">
                    <a16:creationId xmlns:a16="http://schemas.microsoft.com/office/drawing/2014/main" id="{5725301D-6A97-BB41-9029-CA68BD279E73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79" name="Oval 678">
                  <a:extLst>
                    <a:ext uri="{FF2B5EF4-FFF2-40B4-BE49-F238E27FC236}">
                      <a16:creationId xmlns:a16="http://schemas.microsoft.com/office/drawing/2014/main" id="{D9F199B6-E251-F24C-8F76-44CA88D7FD0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80" name="Gerade Verbindung 679">
                  <a:extLst>
                    <a:ext uri="{FF2B5EF4-FFF2-40B4-BE49-F238E27FC236}">
                      <a16:creationId xmlns:a16="http://schemas.microsoft.com/office/drawing/2014/main" id="{BB7D0DF8-1EAC-854E-8A7B-609A1067298B}"/>
                    </a:ext>
                  </a:extLst>
                </p:cNvPr>
                <p:cNvCxnSpPr>
                  <a:endCxn id="67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Gerade Verbindung 680">
                  <a:extLst>
                    <a:ext uri="{FF2B5EF4-FFF2-40B4-BE49-F238E27FC236}">
                      <a16:creationId xmlns:a16="http://schemas.microsoft.com/office/drawing/2014/main" id="{2786A47C-D7F5-6849-80E7-56663F04E6DA}"/>
                    </a:ext>
                  </a:extLst>
                </p:cNvPr>
                <p:cNvCxnSpPr>
                  <a:stCxn id="679" idx="2"/>
                  <a:endCxn id="67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77709836-55FF-AD44-BD2E-D75746D474C9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664" name="Gruppieren 663">
                <a:extLst>
                  <a:ext uri="{FF2B5EF4-FFF2-40B4-BE49-F238E27FC236}">
                    <a16:creationId xmlns:a16="http://schemas.microsoft.com/office/drawing/2014/main" id="{DC5AF525-80C0-C846-8E1D-F2FC270329B3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73" name="Oval 672">
                  <a:extLst>
                    <a:ext uri="{FF2B5EF4-FFF2-40B4-BE49-F238E27FC236}">
                      <a16:creationId xmlns:a16="http://schemas.microsoft.com/office/drawing/2014/main" id="{089B5DEE-A43D-7145-B1F9-2F3A7169E521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74" name="Gerade Verbindung 673">
                  <a:extLst>
                    <a:ext uri="{FF2B5EF4-FFF2-40B4-BE49-F238E27FC236}">
                      <a16:creationId xmlns:a16="http://schemas.microsoft.com/office/drawing/2014/main" id="{ADCBB5B5-25BC-6A48-AF45-AE88757F044C}"/>
                    </a:ext>
                  </a:extLst>
                </p:cNvPr>
                <p:cNvCxnSpPr>
                  <a:endCxn id="67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5" name="Gerade Verbindung 674">
                  <a:extLst>
                    <a:ext uri="{FF2B5EF4-FFF2-40B4-BE49-F238E27FC236}">
                      <a16:creationId xmlns:a16="http://schemas.microsoft.com/office/drawing/2014/main" id="{34B3F882-DB35-004B-A55C-5EF203C2EAF9}"/>
                    </a:ext>
                  </a:extLst>
                </p:cNvPr>
                <p:cNvCxnSpPr>
                  <a:stCxn id="673" idx="2"/>
                  <a:endCxn id="67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5" name="Gruppieren 664">
                <a:extLst>
                  <a:ext uri="{FF2B5EF4-FFF2-40B4-BE49-F238E27FC236}">
                    <a16:creationId xmlns:a16="http://schemas.microsoft.com/office/drawing/2014/main" id="{E0FC7B82-12B8-384F-8E28-9E592750580F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70" name="Oval 669">
                  <a:extLst>
                    <a:ext uri="{FF2B5EF4-FFF2-40B4-BE49-F238E27FC236}">
                      <a16:creationId xmlns:a16="http://schemas.microsoft.com/office/drawing/2014/main" id="{C845F144-F72B-0D4D-9364-DF44AC475374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71" name="Gerade Verbindung 670">
                  <a:extLst>
                    <a:ext uri="{FF2B5EF4-FFF2-40B4-BE49-F238E27FC236}">
                      <a16:creationId xmlns:a16="http://schemas.microsoft.com/office/drawing/2014/main" id="{ECD0B9B7-3A54-E147-A8A9-8A64F39345CD}"/>
                    </a:ext>
                  </a:extLst>
                </p:cNvPr>
                <p:cNvCxnSpPr>
                  <a:endCxn id="67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2" name="Gerade Verbindung 671">
                  <a:extLst>
                    <a:ext uri="{FF2B5EF4-FFF2-40B4-BE49-F238E27FC236}">
                      <a16:creationId xmlns:a16="http://schemas.microsoft.com/office/drawing/2014/main" id="{FDA37830-78C9-6D45-89A4-6C97128C8237}"/>
                    </a:ext>
                  </a:extLst>
                </p:cNvPr>
                <p:cNvCxnSpPr>
                  <a:stCxn id="670" idx="2"/>
                  <a:endCxn id="67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6" name="Gruppieren 665">
                <a:extLst>
                  <a:ext uri="{FF2B5EF4-FFF2-40B4-BE49-F238E27FC236}">
                    <a16:creationId xmlns:a16="http://schemas.microsoft.com/office/drawing/2014/main" id="{1A3ACDCE-68BA-0644-8B2D-1197F201730D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67" name="Oval 666">
                  <a:extLst>
                    <a:ext uri="{FF2B5EF4-FFF2-40B4-BE49-F238E27FC236}">
                      <a16:creationId xmlns:a16="http://schemas.microsoft.com/office/drawing/2014/main" id="{9C1517FA-AC8C-654F-A443-6CBC4450031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68" name="Gerade Verbindung 667">
                  <a:extLst>
                    <a:ext uri="{FF2B5EF4-FFF2-40B4-BE49-F238E27FC236}">
                      <a16:creationId xmlns:a16="http://schemas.microsoft.com/office/drawing/2014/main" id="{718FB6FF-085C-C246-BCD4-01F6ED77BA97}"/>
                    </a:ext>
                  </a:extLst>
                </p:cNvPr>
                <p:cNvCxnSpPr>
                  <a:endCxn id="66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9" name="Gerade Verbindung 668">
                  <a:extLst>
                    <a:ext uri="{FF2B5EF4-FFF2-40B4-BE49-F238E27FC236}">
                      <a16:creationId xmlns:a16="http://schemas.microsoft.com/office/drawing/2014/main" id="{473179AA-835C-E147-AEBA-9270B20DC6B3}"/>
                    </a:ext>
                  </a:extLst>
                </p:cNvPr>
                <p:cNvCxnSpPr>
                  <a:stCxn id="667" idx="2"/>
                  <a:endCxn id="66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28B99F6D-A095-B247-831E-109BACD94307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652" name="Gruppieren 651">
                <a:extLst>
                  <a:ext uri="{FF2B5EF4-FFF2-40B4-BE49-F238E27FC236}">
                    <a16:creationId xmlns:a16="http://schemas.microsoft.com/office/drawing/2014/main" id="{937CF279-46C8-C648-843B-8B640F0A73FB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61" name="Oval 660">
                  <a:extLst>
                    <a:ext uri="{FF2B5EF4-FFF2-40B4-BE49-F238E27FC236}">
                      <a16:creationId xmlns:a16="http://schemas.microsoft.com/office/drawing/2014/main" id="{070F4A32-EC46-AC45-9558-084B350124D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62" name="Gerade Verbindung 661">
                  <a:extLst>
                    <a:ext uri="{FF2B5EF4-FFF2-40B4-BE49-F238E27FC236}">
                      <a16:creationId xmlns:a16="http://schemas.microsoft.com/office/drawing/2014/main" id="{108ED5B5-F576-344C-9AA4-1B028261515B}"/>
                    </a:ext>
                  </a:extLst>
                </p:cNvPr>
                <p:cNvCxnSpPr>
                  <a:endCxn id="66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3" name="Gerade Verbindung 662">
                  <a:extLst>
                    <a:ext uri="{FF2B5EF4-FFF2-40B4-BE49-F238E27FC236}">
                      <a16:creationId xmlns:a16="http://schemas.microsoft.com/office/drawing/2014/main" id="{00867AA4-BE62-2B4F-84DD-41C7B886DC85}"/>
                    </a:ext>
                  </a:extLst>
                </p:cNvPr>
                <p:cNvCxnSpPr>
                  <a:stCxn id="661" idx="2"/>
                  <a:endCxn id="66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3" name="Gruppieren 652">
                <a:extLst>
                  <a:ext uri="{FF2B5EF4-FFF2-40B4-BE49-F238E27FC236}">
                    <a16:creationId xmlns:a16="http://schemas.microsoft.com/office/drawing/2014/main" id="{7EEF0898-CE35-B54F-BD1D-2D53DE79D00F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58" name="Oval 657">
                  <a:extLst>
                    <a:ext uri="{FF2B5EF4-FFF2-40B4-BE49-F238E27FC236}">
                      <a16:creationId xmlns:a16="http://schemas.microsoft.com/office/drawing/2014/main" id="{6B868EC2-F484-474A-80CC-34E0CF5566B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59" name="Gerade Verbindung 658">
                  <a:extLst>
                    <a:ext uri="{FF2B5EF4-FFF2-40B4-BE49-F238E27FC236}">
                      <a16:creationId xmlns:a16="http://schemas.microsoft.com/office/drawing/2014/main" id="{6055A528-FC27-E741-9CE6-57E55C61CD22}"/>
                    </a:ext>
                  </a:extLst>
                </p:cNvPr>
                <p:cNvCxnSpPr>
                  <a:endCxn id="65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0" name="Gerade Verbindung 659">
                  <a:extLst>
                    <a:ext uri="{FF2B5EF4-FFF2-40B4-BE49-F238E27FC236}">
                      <a16:creationId xmlns:a16="http://schemas.microsoft.com/office/drawing/2014/main" id="{9611A038-731C-3E49-A5E4-A359C71801E0}"/>
                    </a:ext>
                  </a:extLst>
                </p:cNvPr>
                <p:cNvCxnSpPr>
                  <a:stCxn id="658" idx="2"/>
                  <a:endCxn id="65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4" name="Gruppieren 653">
                <a:extLst>
                  <a:ext uri="{FF2B5EF4-FFF2-40B4-BE49-F238E27FC236}">
                    <a16:creationId xmlns:a16="http://schemas.microsoft.com/office/drawing/2014/main" id="{16AB0BCB-D049-094D-96DC-E652D928FD71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55" name="Oval 654">
                  <a:extLst>
                    <a:ext uri="{FF2B5EF4-FFF2-40B4-BE49-F238E27FC236}">
                      <a16:creationId xmlns:a16="http://schemas.microsoft.com/office/drawing/2014/main" id="{82B8682F-F91D-6E44-85D1-008F0190E1E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56" name="Gerade Verbindung 655">
                  <a:extLst>
                    <a:ext uri="{FF2B5EF4-FFF2-40B4-BE49-F238E27FC236}">
                      <a16:creationId xmlns:a16="http://schemas.microsoft.com/office/drawing/2014/main" id="{5832DE8C-59A9-BF4E-9D18-DF32E46D11B9}"/>
                    </a:ext>
                  </a:extLst>
                </p:cNvPr>
                <p:cNvCxnSpPr>
                  <a:endCxn id="65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7" name="Gerade Verbindung 656">
                  <a:extLst>
                    <a:ext uri="{FF2B5EF4-FFF2-40B4-BE49-F238E27FC236}">
                      <a16:creationId xmlns:a16="http://schemas.microsoft.com/office/drawing/2014/main" id="{A5080B09-BED5-A741-B11F-00CA70D215B7}"/>
                    </a:ext>
                  </a:extLst>
                </p:cNvPr>
                <p:cNvCxnSpPr>
                  <a:stCxn id="655" idx="2"/>
                  <a:endCxn id="65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79" name="Textfeld 378">
            <a:extLst>
              <a:ext uri="{FF2B5EF4-FFF2-40B4-BE49-F238E27FC236}">
                <a16:creationId xmlns:a16="http://schemas.microsoft.com/office/drawing/2014/main" id="{0E598C57-1E6E-A846-A265-1AFFCEDF5365}"/>
              </a:ext>
            </a:extLst>
          </p:cNvPr>
          <p:cNvSpPr txBox="1"/>
          <p:nvPr/>
        </p:nvSpPr>
        <p:spPr>
          <a:xfrm>
            <a:off x="3812328" y="4281725"/>
            <a:ext cx="123694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Gesamtzeit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3EEE8DE-A597-9C45-9A2E-637AF66D5CE6}"/>
              </a:ext>
            </a:extLst>
          </p:cNvPr>
          <p:cNvGrpSpPr/>
          <p:nvPr/>
        </p:nvGrpSpPr>
        <p:grpSpPr>
          <a:xfrm>
            <a:off x="5186563" y="4047717"/>
            <a:ext cx="821784" cy="842941"/>
            <a:chOff x="6808462" y="4063731"/>
            <a:chExt cx="821784" cy="842941"/>
          </a:xfrm>
        </p:grpSpPr>
        <p:grpSp>
          <p:nvGrpSpPr>
            <p:cNvPr id="689" name="Gruppieren 688">
              <a:extLst>
                <a:ext uri="{FF2B5EF4-FFF2-40B4-BE49-F238E27FC236}">
                  <a16:creationId xmlns:a16="http://schemas.microsoft.com/office/drawing/2014/main" id="{1D09DB23-8807-B742-9752-836690FCA097}"/>
                </a:ext>
              </a:extLst>
            </p:cNvPr>
            <p:cNvGrpSpPr/>
            <p:nvPr/>
          </p:nvGrpSpPr>
          <p:grpSpPr>
            <a:xfrm>
              <a:off x="6854531" y="4130917"/>
              <a:ext cx="212041" cy="718961"/>
              <a:chOff x="4663862" y="3954178"/>
              <a:chExt cx="290087" cy="983591"/>
            </a:xfrm>
          </p:grpSpPr>
          <p:grpSp>
            <p:nvGrpSpPr>
              <p:cNvPr id="716" name="Gruppieren 715">
                <a:extLst>
                  <a:ext uri="{FF2B5EF4-FFF2-40B4-BE49-F238E27FC236}">
                    <a16:creationId xmlns:a16="http://schemas.microsoft.com/office/drawing/2014/main" id="{DF08B0C7-5604-D445-9D5A-09F70DEA3A70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725" name="Oval 724">
                  <a:extLst>
                    <a:ext uri="{FF2B5EF4-FFF2-40B4-BE49-F238E27FC236}">
                      <a16:creationId xmlns:a16="http://schemas.microsoft.com/office/drawing/2014/main" id="{6B9773E4-BC6B-9243-855E-E4E9185E0C2F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26" name="Gerade Verbindung 725">
                  <a:extLst>
                    <a:ext uri="{FF2B5EF4-FFF2-40B4-BE49-F238E27FC236}">
                      <a16:creationId xmlns:a16="http://schemas.microsoft.com/office/drawing/2014/main" id="{977DF4D3-563C-6D45-81B1-B875844442D7}"/>
                    </a:ext>
                  </a:extLst>
                </p:cNvPr>
                <p:cNvCxnSpPr>
                  <a:endCxn id="72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7" name="Gerade Verbindung 726">
                  <a:extLst>
                    <a:ext uri="{FF2B5EF4-FFF2-40B4-BE49-F238E27FC236}">
                      <a16:creationId xmlns:a16="http://schemas.microsoft.com/office/drawing/2014/main" id="{91A4374F-421A-F74C-8ED6-CD28C57FD6F8}"/>
                    </a:ext>
                  </a:extLst>
                </p:cNvPr>
                <p:cNvCxnSpPr>
                  <a:stCxn id="725" idx="2"/>
                  <a:endCxn id="72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7" name="Gruppieren 716">
                <a:extLst>
                  <a:ext uri="{FF2B5EF4-FFF2-40B4-BE49-F238E27FC236}">
                    <a16:creationId xmlns:a16="http://schemas.microsoft.com/office/drawing/2014/main" id="{68CE2DDD-0D8E-3D43-88F5-96E414DC56D5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722" name="Oval 721">
                  <a:extLst>
                    <a:ext uri="{FF2B5EF4-FFF2-40B4-BE49-F238E27FC236}">
                      <a16:creationId xmlns:a16="http://schemas.microsoft.com/office/drawing/2014/main" id="{34515B8E-83B4-3148-8AB1-008D0699D201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23" name="Gerade Verbindung 722">
                  <a:extLst>
                    <a:ext uri="{FF2B5EF4-FFF2-40B4-BE49-F238E27FC236}">
                      <a16:creationId xmlns:a16="http://schemas.microsoft.com/office/drawing/2014/main" id="{49DE5808-D2BE-8444-9038-E73BAB1ABBE7}"/>
                    </a:ext>
                  </a:extLst>
                </p:cNvPr>
                <p:cNvCxnSpPr>
                  <a:endCxn id="72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4" name="Gerade Verbindung 723">
                  <a:extLst>
                    <a:ext uri="{FF2B5EF4-FFF2-40B4-BE49-F238E27FC236}">
                      <a16:creationId xmlns:a16="http://schemas.microsoft.com/office/drawing/2014/main" id="{99EF6197-A40F-AD43-AB67-AD26E43F2222}"/>
                    </a:ext>
                  </a:extLst>
                </p:cNvPr>
                <p:cNvCxnSpPr>
                  <a:stCxn id="722" idx="2"/>
                  <a:endCxn id="72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8" name="Gruppieren 717">
                <a:extLst>
                  <a:ext uri="{FF2B5EF4-FFF2-40B4-BE49-F238E27FC236}">
                    <a16:creationId xmlns:a16="http://schemas.microsoft.com/office/drawing/2014/main" id="{C8A04241-24B4-C644-A1C7-9F536D8A0BC8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719" name="Oval 718">
                  <a:extLst>
                    <a:ext uri="{FF2B5EF4-FFF2-40B4-BE49-F238E27FC236}">
                      <a16:creationId xmlns:a16="http://schemas.microsoft.com/office/drawing/2014/main" id="{4D83721C-7A47-5642-9597-66B56C90FAE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20" name="Gerade Verbindung 719">
                  <a:extLst>
                    <a:ext uri="{FF2B5EF4-FFF2-40B4-BE49-F238E27FC236}">
                      <a16:creationId xmlns:a16="http://schemas.microsoft.com/office/drawing/2014/main" id="{5D83A570-C07E-064D-91B0-03DFF5EA5175}"/>
                    </a:ext>
                  </a:extLst>
                </p:cNvPr>
                <p:cNvCxnSpPr>
                  <a:endCxn id="71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1" name="Gerade Verbindung 720">
                  <a:extLst>
                    <a:ext uri="{FF2B5EF4-FFF2-40B4-BE49-F238E27FC236}">
                      <a16:creationId xmlns:a16="http://schemas.microsoft.com/office/drawing/2014/main" id="{253FD46C-72E1-B14A-945A-F2656AF8311B}"/>
                    </a:ext>
                  </a:extLst>
                </p:cNvPr>
                <p:cNvCxnSpPr>
                  <a:stCxn id="719" idx="2"/>
                  <a:endCxn id="71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" name="Abgerundetes Rechteck 9">
              <a:extLst>
                <a:ext uri="{FF2B5EF4-FFF2-40B4-BE49-F238E27FC236}">
                  <a16:creationId xmlns:a16="http://schemas.microsoft.com/office/drawing/2014/main" id="{AE050ABF-77E1-AE43-9DCB-C27E35050FCC}"/>
                </a:ext>
              </a:extLst>
            </p:cNvPr>
            <p:cNvSpPr/>
            <p:nvPr/>
          </p:nvSpPr>
          <p:spPr>
            <a:xfrm>
              <a:off x="6808462" y="4063731"/>
              <a:ext cx="821784" cy="84294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729" name="Gruppieren 728">
              <a:extLst>
                <a:ext uri="{FF2B5EF4-FFF2-40B4-BE49-F238E27FC236}">
                  <a16:creationId xmlns:a16="http://schemas.microsoft.com/office/drawing/2014/main" id="{2CD56AFF-0AE2-094B-8F2C-36765C632015}"/>
                </a:ext>
              </a:extLst>
            </p:cNvPr>
            <p:cNvGrpSpPr/>
            <p:nvPr/>
          </p:nvGrpSpPr>
          <p:grpSpPr>
            <a:xfrm>
              <a:off x="7101151" y="4128245"/>
              <a:ext cx="212041" cy="718961"/>
              <a:chOff x="4663862" y="3954178"/>
              <a:chExt cx="290087" cy="983591"/>
            </a:xfrm>
          </p:grpSpPr>
          <p:grpSp>
            <p:nvGrpSpPr>
              <p:cNvPr id="730" name="Gruppieren 729">
                <a:extLst>
                  <a:ext uri="{FF2B5EF4-FFF2-40B4-BE49-F238E27FC236}">
                    <a16:creationId xmlns:a16="http://schemas.microsoft.com/office/drawing/2014/main" id="{1A234DE9-DD02-EC4C-B956-89A790BBC72F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739" name="Oval 738">
                  <a:extLst>
                    <a:ext uri="{FF2B5EF4-FFF2-40B4-BE49-F238E27FC236}">
                      <a16:creationId xmlns:a16="http://schemas.microsoft.com/office/drawing/2014/main" id="{EA7DDBED-517B-9F43-ABEC-CC7819798F39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40" name="Gerade Verbindung 739">
                  <a:extLst>
                    <a:ext uri="{FF2B5EF4-FFF2-40B4-BE49-F238E27FC236}">
                      <a16:creationId xmlns:a16="http://schemas.microsoft.com/office/drawing/2014/main" id="{9B002A95-4027-4044-8DC8-689C9FEBBCC6}"/>
                    </a:ext>
                  </a:extLst>
                </p:cNvPr>
                <p:cNvCxnSpPr>
                  <a:endCxn id="73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Gerade Verbindung 740">
                  <a:extLst>
                    <a:ext uri="{FF2B5EF4-FFF2-40B4-BE49-F238E27FC236}">
                      <a16:creationId xmlns:a16="http://schemas.microsoft.com/office/drawing/2014/main" id="{6239857C-22D9-F44C-8F41-2EB7ABD67793}"/>
                    </a:ext>
                  </a:extLst>
                </p:cNvPr>
                <p:cNvCxnSpPr>
                  <a:stCxn id="739" idx="2"/>
                  <a:endCxn id="73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1" name="Gruppieren 730">
                <a:extLst>
                  <a:ext uri="{FF2B5EF4-FFF2-40B4-BE49-F238E27FC236}">
                    <a16:creationId xmlns:a16="http://schemas.microsoft.com/office/drawing/2014/main" id="{0786F1E0-8CB3-2345-B8DE-A1097F5600C6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736" name="Oval 735">
                  <a:extLst>
                    <a:ext uri="{FF2B5EF4-FFF2-40B4-BE49-F238E27FC236}">
                      <a16:creationId xmlns:a16="http://schemas.microsoft.com/office/drawing/2014/main" id="{7DAC3BF8-A20A-464C-B617-A3229CCE103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37" name="Gerade Verbindung 736">
                  <a:extLst>
                    <a:ext uri="{FF2B5EF4-FFF2-40B4-BE49-F238E27FC236}">
                      <a16:creationId xmlns:a16="http://schemas.microsoft.com/office/drawing/2014/main" id="{226A830A-F7F8-2946-B82F-72D59A1D8F15}"/>
                    </a:ext>
                  </a:extLst>
                </p:cNvPr>
                <p:cNvCxnSpPr>
                  <a:endCxn id="73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Gerade Verbindung 737">
                  <a:extLst>
                    <a:ext uri="{FF2B5EF4-FFF2-40B4-BE49-F238E27FC236}">
                      <a16:creationId xmlns:a16="http://schemas.microsoft.com/office/drawing/2014/main" id="{739E74E5-717B-814F-ADDC-4D4AE9C1EB05}"/>
                    </a:ext>
                  </a:extLst>
                </p:cNvPr>
                <p:cNvCxnSpPr>
                  <a:stCxn id="736" idx="2"/>
                  <a:endCxn id="73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2" name="Gruppieren 731">
                <a:extLst>
                  <a:ext uri="{FF2B5EF4-FFF2-40B4-BE49-F238E27FC236}">
                    <a16:creationId xmlns:a16="http://schemas.microsoft.com/office/drawing/2014/main" id="{80D827D4-3694-0249-90AD-317C36717E81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733" name="Oval 732">
                  <a:extLst>
                    <a:ext uri="{FF2B5EF4-FFF2-40B4-BE49-F238E27FC236}">
                      <a16:creationId xmlns:a16="http://schemas.microsoft.com/office/drawing/2014/main" id="{7732A369-79DE-624E-9EE3-D0AEBD4C77D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34" name="Gerade Verbindung 733">
                  <a:extLst>
                    <a:ext uri="{FF2B5EF4-FFF2-40B4-BE49-F238E27FC236}">
                      <a16:creationId xmlns:a16="http://schemas.microsoft.com/office/drawing/2014/main" id="{C02BA156-8D22-4542-9B55-855557BAC6AC}"/>
                    </a:ext>
                  </a:extLst>
                </p:cNvPr>
                <p:cNvCxnSpPr>
                  <a:endCxn id="73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5" name="Gerade Verbindung 734">
                  <a:extLst>
                    <a:ext uri="{FF2B5EF4-FFF2-40B4-BE49-F238E27FC236}">
                      <a16:creationId xmlns:a16="http://schemas.microsoft.com/office/drawing/2014/main" id="{9CEED4EE-FDA0-C542-89B3-4486D23AE9CC}"/>
                    </a:ext>
                  </a:extLst>
                </p:cNvPr>
                <p:cNvCxnSpPr>
                  <a:stCxn id="733" idx="2"/>
                  <a:endCxn id="73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42" name="Gruppieren 741">
              <a:extLst>
                <a:ext uri="{FF2B5EF4-FFF2-40B4-BE49-F238E27FC236}">
                  <a16:creationId xmlns:a16="http://schemas.microsoft.com/office/drawing/2014/main" id="{6BECA409-DB84-0943-9D9E-3AA8F9ABFFC1}"/>
                </a:ext>
              </a:extLst>
            </p:cNvPr>
            <p:cNvGrpSpPr/>
            <p:nvPr/>
          </p:nvGrpSpPr>
          <p:grpSpPr>
            <a:xfrm>
              <a:off x="7347771" y="4125573"/>
              <a:ext cx="212041" cy="718961"/>
              <a:chOff x="4663862" y="3954178"/>
              <a:chExt cx="290087" cy="983591"/>
            </a:xfrm>
          </p:grpSpPr>
          <p:grpSp>
            <p:nvGrpSpPr>
              <p:cNvPr id="743" name="Gruppieren 742">
                <a:extLst>
                  <a:ext uri="{FF2B5EF4-FFF2-40B4-BE49-F238E27FC236}">
                    <a16:creationId xmlns:a16="http://schemas.microsoft.com/office/drawing/2014/main" id="{37DD7024-AB97-EA47-834E-60F939263A64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752" name="Oval 751">
                  <a:extLst>
                    <a:ext uri="{FF2B5EF4-FFF2-40B4-BE49-F238E27FC236}">
                      <a16:creationId xmlns:a16="http://schemas.microsoft.com/office/drawing/2014/main" id="{4A636A74-9919-A744-8397-AD9F9E149A4C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53" name="Gerade Verbindung 752">
                  <a:extLst>
                    <a:ext uri="{FF2B5EF4-FFF2-40B4-BE49-F238E27FC236}">
                      <a16:creationId xmlns:a16="http://schemas.microsoft.com/office/drawing/2014/main" id="{B9E99962-FD49-214C-86A7-C176D5442B43}"/>
                    </a:ext>
                  </a:extLst>
                </p:cNvPr>
                <p:cNvCxnSpPr>
                  <a:endCxn id="75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Gerade Verbindung 753">
                  <a:extLst>
                    <a:ext uri="{FF2B5EF4-FFF2-40B4-BE49-F238E27FC236}">
                      <a16:creationId xmlns:a16="http://schemas.microsoft.com/office/drawing/2014/main" id="{C42236C4-D83A-904A-80A4-7880F59A3037}"/>
                    </a:ext>
                  </a:extLst>
                </p:cNvPr>
                <p:cNvCxnSpPr>
                  <a:stCxn id="752" idx="2"/>
                  <a:endCxn id="75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4" name="Gruppieren 743">
                <a:extLst>
                  <a:ext uri="{FF2B5EF4-FFF2-40B4-BE49-F238E27FC236}">
                    <a16:creationId xmlns:a16="http://schemas.microsoft.com/office/drawing/2014/main" id="{5D81BFC6-8ABD-E248-97BF-DA3742D73F63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749" name="Oval 748">
                  <a:extLst>
                    <a:ext uri="{FF2B5EF4-FFF2-40B4-BE49-F238E27FC236}">
                      <a16:creationId xmlns:a16="http://schemas.microsoft.com/office/drawing/2014/main" id="{B918ABCB-9DE6-7842-BAD0-EF1E45834C3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50" name="Gerade Verbindung 749">
                  <a:extLst>
                    <a:ext uri="{FF2B5EF4-FFF2-40B4-BE49-F238E27FC236}">
                      <a16:creationId xmlns:a16="http://schemas.microsoft.com/office/drawing/2014/main" id="{8FBA8A2A-9CC2-1849-9486-25F74C578A9F}"/>
                    </a:ext>
                  </a:extLst>
                </p:cNvPr>
                <p:cNvCxnSpPr>
                  <a:endCxn id="74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Gerade Verbindung 750">
                  <a:extLst>
                    <a:ext uri="{FF2B5EF4-FFF2-40B4-BE49-F238E27FC236}">
                      <a16:creationId xmlns:a16="http://schemas.microsoft.com/office/drawing/2014/main" id="{D06BF625-140E-1247-B07E-17F973DFEBA6}"/>
                    </a:ext>
                  </a:extLst>
                </p:cNvPr>
                <p:cNvCxnSpPr>
                  <a:stCxn id="749" idx="2"/>
                  <a:endCxn id="74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5" name="Gruppieren 744">
                <a:extLst>
                  <a:ext uri="{FF2B5EF4-FFF2-40B4-BE49-F238E27FC236}">
                    <a16:creationId xmlns:a16="http://schemas.microsoft.com/office/drawing/2014/main" id="{8275B4A7-04A8-1244-A436-292BB810B259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746" name="Oval 745">
                  <a:extLst>
                    <a:ext uri="{FF2B5EF4-FFF2-40B4-BE49-F238E27FC236}">
                      <a16:creationId xmlns:a16="http://schemas.microsoft.com/office/drawing/2014/main" id="{73482B0B-E41D-F84F-BA09-2FBC63AEAA1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47" name="Gerade Verbindung 746">
                  <a:extLst>
                    <a:ext uri="{FF2B5EF4-FFF2-40B4-BE49-F238E27FC236}">
                      <a16:creationId xmlns:a16="http://schemas.microsoft.com/office/drawing/2014/main" id="{DF2C0E4B-15BC-2546-BBE2-4C155A0A860A}"/>
                    </a:ext>
                  </a:extLst>
                </p:cNvPr>
                <p:cNvCxnSpPr>
                  <a:endCxn id="74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Gerade Verbindung 747">
                  <a:extLst>
                    <a:ext uri="{FF2B5EF4-FFF2-40B4-BE49-F238E27FC236}">
                      <a16:creationId xmlns:a16="http://schemas.microsoft.com/office/drawing/2014/main" id="{17F6E27B-5D1C-5D4D-BE2B-E97C3AD0E39A}"/>
                    </a:ext>
                  </a:extLst>
                </p:cNvPr>
                <p:cNvCxnSpPr>
                  <a:stCxn id="746" idx="2"/>
                  <a:endCxn id="74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88" name="Rechteck 687">
            <a:extLst>
              <a:ext uri="{FF2B5EF4-FFF2-40B4-BE49-F238E27FC236}">
                <a16:creationId xmlns:a16="http://schemas.microsoft.com/office/drawing/2014/main" id="{FF05C460-6B66-7D4A-A06C-7E75B16773C6}"/>
              </a:ext>
            </a:extLst>
          </p:cNvPr>
          <p:cNvSpPr/>
          <p:nvPr/>
        </p:nvSpPr>
        <p:spPr>
          <a:xfrm>
            <a:off x="6463763" y="4167240"/>
            <a:ext cx="3107839" cy="5936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90" name="Abgerundetes Rechteck 689">
            <a:extLst>
              <a:ext uri="{FF2B5EF4-FFF2-40B4-BE49-F238E27FC236}">
                <a16:creationId xmlns:a16="http://schemas.microsoft.com/office/drawing/2014/main" id="{3D9A0877-5730-5A42-A416-AD9C7D71CE44}"/>
              </a:ext>
            </a:extLst>
          </p:cNvPr>
          <p:cNvSpPr/>
          <p:nvPr/>
        </p:nvSpPr>
        <p:spPr>
          <a:xfrm>
            <a:off x="6598376" y="4245518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1" name="Textfeld 690">
            <a:extLst>
              <a:ext uri="{FF2B5EF4-FFF2-40B4-BE49-F238E27FC236}">
                <a16:creationId xmlns:a16="http://schemas.microsoft.com/office/drawing/2014/main" id="{ADA023D9-A3AE-444B-ACDB-04382D2D3C9A}"/>
              </a:ext>
            </a:extLst>
          </p:cNvPr>
          <p:cNvSpPr txBox="1"/>
          <p:nvPr/>
        </p:nvSpPr>
        <p:spPr>
          <a:xfrm>
            <a:off x="7175699" y="4332443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Stunden und</a:t>
            </a:r>
          </a:p>
        </p:txBody>
      </p:sp>
      <p:sp>
        <p:nvSpPr>
          <p:cNvPr id="692" name="Abgerundetes Rechteck 691">
            <a:extLst>
              <a:ext uri="{FF2B5EF4-FFF2-40B4-BE49-F238E27FC236}">
                <a16:creationId xmlns:a16="http://schemas.microsoft.com/office/drawing/2014/main" id="{4B015056-E3EC-884F-8385-3C03769DB802}"/>
              </a:ext>
            </a:extLst>
          </p:cNvPr>
          <p:cNvSpPr/>
          <p:nvPr/>
        </p:nvSpPr>
        <p:spPr>
          <a:xfrm>
            <a:off x="8229346" y="4261751"/>
            <a:ext cx="627641" cy="440644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3" name="Textfeld 692">
            <a:extLst>
              <a:ext uri="{FF2B5EF4-FFF2-40B4-BE49-F238E27FC236}">
                <a16:creationId xmlns:a16="http://schemas.microsoft.com/office/drawing/2014/main" id="{38ADADF9-78F2-4C46-AA42-30744161AD26}"/>
              </a:ext>
            </a:extLst>
          </p:cNvPr>
          <p:cNvSpPr txBox="1"/>
          <p:nvPr/>
        </p:nvSpPr>
        <p:spPr>
          <a:xfrm>
            <a:off x="8814863" y="4332443"/>
            <a:ext cx="81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</a:t>
            </a:r>
          </a:p>
        </p:txBody>
      </p:sp>
      <p:sp>
        <p:nvSpPr>
          <p:cNvPr id="694" name="Textfeld 693">
            <a:extLst>
              <a:ext uri="{FF2B5EF4-FFF2-40B4-BE49-F238E27FC236}">
                <a16:creationId xmlns:a16="http://schemas.microsoft.com/office/drawing/2014/main" id="{C6B24EFC-3A13-AA4C-8C40-D0148EC40B8C}"/>
              </a:ext>
            </a:extLst>
          </p:cNvPr>
          <p:cNvSpPr txBox="1"/>
          <p:nvPr/>
        </p:nvSpPr>
        <p:spPr>
          <a:xfrm>
            <a:off x="6053954" y="421080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=</a:t>
            </a:r>
          </a:p>
        </p:txBody>
      </p:sp>
      <p:sp>
        <p:nvSpPr>
          <p:cNvPr id="696" name="Textfeld 19">
            <a:extLst>
              <a:ext uri="{FF2B5EF4-FFF2-40B4-BE49-F238E27FC236}">
                <a16:creationId xmlns:a16="http://schemas.microsoft.com/office/drawing/2014/main" id="{348DD1AE-0FAA-4592-AB62-5C68F4C00E8C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AFD3721-1B90-42CE-B682-F502C3A94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6</a:t>
            </a:fld>
            <a:endParaRPr lang="de-DE"/>
          </a:p>
        </p:txBody>
      </p:sp>
      <p:sp>
        <p:nvSpPr>
          <p:cNvPr id="697" name="Textfeld 696">
            <a:extLst>
              <a:ext uri="{FF2B5EF4-FFF2-40B4-BE49-F238E27FC236}">
                <a16:creationId xmlns:a16="http://schemas.microsoft.com/office/drawing/2014/main" id="{C9242684-C100-4F22-96BB-6994BF81F02F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1596860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BBCAB41-6D74-F14A-98DA-1ABD82393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258439"/>
              </p:ext>
            </p:extLst>
          </p:nvPr>
        </p:nvGraphicFramePr>
        <p:xfrm>
          <a:off x="320447" y="399300"/>
          <a:ext cx="9272584" cy="3393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4669">
                  <a:extLst>
                    <a:ext uri="{9D8B030D-6E8A-4147-A177-3AD203B41FA5}">
                      <a16:colId xmlns:a16="http://schemas.microsoft.com/office/drawing/2014/main" val="1452059131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1679285998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50386307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3357611554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821790889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4027687543"/>
                    </a:ext>
                  </a:extLst>
                </a:gridCol>
              </a:tblGrid>
              <a:tr h="431450">
                <a:tc gridSpan="2">
                  <a:txBody>
                    <a:bodyPr/>
                    <a:lstStyle/>
                    <a:p>
                      <a:pPr algn="l"/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Freitag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1325"/>
                  </a:ext>
                </a:extLst>
              </a:tr>
              <a:tr h="386767"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morgens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vormittags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abends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nachts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92636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Medien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181447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Wie?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02704"/>
                  </a:ext>
                </a:extLst>
              </a:tr>
              <a:tr h="1197057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55451"/>
                  </a:ext>
                </a:extLst>
              </a:tr>
            </a:tbl>
          </a:graphicData>
        </a:graphic>
      </p:graphicFrame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E16CC4B2-9908-1E45-A0DA-61A6BC678550}"/>
              </a:ext>
            </a:extLst>
          </p:cNvPr>
          <p:cNvGrpSpPr/>
          <p:nvPr/>
        </p:nvGrpSpPr>
        <p:grpSpPr>
          <a:xfrm>
            <a:off x="1174244" y="1346957"/>
            <a:ext cx="8314298" cy="410203"/>
            <a:chOff x="1255324" y="2452268"/>
            <a:chExt cx="8314298" cy="410203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41BBFCF-D7F7-4C4F-B04E-D530B720ECDF}"/>
                </a:ext>
              </a:extLst>
            </p:cNvPr>
            <p:cNvGrpSpPr/>
            <p:nvPr/>
          </p:nvGrpSpPr>
          <p:grpSpPr>
            <a:xfrm>
              <a:off x="1255324" y="2452270"/>
              <a:ext cx="1482644" cy="410201"/>
              <a:chOff x="1388058" y="2599748"/>
              <a:chExt cx="1482644" cy="41020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4FCEB40-6E45-B94D-873C-3AE49920069F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13E6ED8-CBA8-054B-8A9A-21B2DBA01583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7850AB-BF7F-6C4E-9E9D-7D2FDEFC9233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40" name="Gruppieren 239">
              <a:extLst>
                <a:ext uri="{FF2B5EF4-FFF2-40B4-BE49-F238E27FC236}">
                  <a16:creationId xmlns:a16="http://schemas.microsoft.com/office/drawing/2014/main" id="{327DA196-89B1-544B-85F7-83F63468273C}"/>
                </a:ext>
              </a:extLst>
            </p:cNvPr>
            <p:cNvGrpSpPr/>
            <p:nvPr/>
          </p:nvGrpSpPr>
          <p:grpSpPr>
            <a:xfrm>
              <a:off x="2963237" y="2452270"/>
              <a:ext cx="1482644" cy="410201"/>
              <a:chOff x="1388058" y="2599748"/>
              <a:chExt cx="1482644" cy="410201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00D20644-3A94-6941-A146-DA64AFC78587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4054231F-8770-8744-8DB3-D2224530297E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F34BD66B-93B0-B147-AA5C-DC1348C2CF02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52" name="Gruppieren 251">
              <a:extLst>
                <a:ext uri="{FF2B5EF4-FFF2-40B4-BE49-F238E27FC236}">
                  <a16:creationId xmlns:a16="http://schemas.microsoft.com/office/drawing/2014/main" id="{B990F329-2699-0740-8623-F07569744914}"/>
                </a:ext>
              </a:extLst>
            </p:cNvPr>
            <p:cNvGrpSpPr/>
            <p:nvPr/>
          </p:nvGrpSpPr>
          <p:grpSpPr>
            <a:xfrm>
              <a:off x="4671151" y="2452270"/>
              <a:ext cx="1482644" cy="410201"/>
              <a:chOff x="1388058" y="2599748"/>
              <a:chExt cx="1482644" cy="410201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9487B219-99F1-1F48-A536-5969A5F205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C333EC97-5825-394B-9434-B7510688233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22E25CBE-AABB-A64F-AA41-2BDC9AF358D8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27" name="Gruppieren 326">
              <a:extLst>
                <a:ext uri="{FF2B5EF4-FFF2-40B4-BE49-F238E27FC236}">
                  <a16:creationId xmlns:a16="http://schemas.microsoft.com/office/drawing/2014/main" id="{186C28FC-DCD4-1142-883B-7FA247762E09}"/>
                </a:ext>
              </a:extLst>
            </p:cNvPr>
            <p:cNvGrpSpPr/>
            <p:nvPr/>
          </p:nvGrpSpPr>
          <p:grpSpPr>
            <a:xfrm>
              <a:off x="6379065" y="2452270"/>
              <a:ext cx="1482644" cy="410201"/>
              <a:chOff x="1388058" y="2599748"/>
              <a:chExt cx="1482644" cy="410201"/>
            </a:xfrm>
          </p:grpSpPr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A1FA162C-5348-6345-B4CE-0347D54383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B88DA2CC-6196-A940-BCD3-621668255FE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79CE52FC-CC7C-3145-9ECD-0309702DDB01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267615FE-6123-4D4C-B824-30141E4ED50B}"/>
                </a:ext>
              </a:extLst>
            </p:cNvPr>
            <p:cNvGrpSpPr/>
            <p:nvPr/>
          </p:nvGrpSpPr>
          <p:grpSpPr>
            <a:xfrm>
              <a:off x="8086978" y="2452268"/>
              <a:ext cx="1482644" cy="410201"/>
              <a:chOff x="1388058" y="2599748"/>
              <a:chExt cx="1482644" cy="410201"/>
            </a:xfrm>
          </p:grpSpPr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2F89FA7A-B609-0448-B7BA-8CBDB1A82665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DAE25313-246B-7143-A812-662BCDE7FB69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02880AD4-DC70-6849-8FA0-E76A457B0AC5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3E86969D-E9C3-A947-B4ED-548C16C57341}"/>
              </a:ext>
            </a:extLst>
          </p:cNvPr>
          <p:cNvGrpSpPr/>
          <p:nvPr/>
        </p:nvGrpSpPr>
        <p:grpSpPr>
          <a:xfrm>
            <a:off x="1174244" y="2026416"/>
            <a:ext cx="1482644" cy="410201"/>
            <a:chOff x="1388058" y="2599748"/>
            <a:chExt cx="1482644" cy="410201"/>
          </a:xfrm>
        </p:grpSpPr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308253C-789B-3A42-827E-3D5A2F01022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908CC37F-E530-1049-98EB-51D0EB656ED0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001DE360-2935-D94C-B244-5575832A15B6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2" name="Gruppieren 351">
            <a:extLst>
              <a:ext uri="{FF2B5EF4-FFF2-40B4-BE49-F238E27FC236}">
                <a16:creationId xmlns:a16="http://schemas.microsoft.com/office/drawing/2014/main" id="{99A5E887-7DBF-A44A-8CC6-5A4EF2BA7792}"/>
              </a:ext>
            </a:extLst>
          </p:cNvPr>
          <p:cNvGrpSpPr/>
          <p:nvPr/>
        </p:nvGrpSpPr>
        <p:grpSpPr>
          <a:xfrm>
            <a:off x="2882157" y="2026416"/>
            <a:ext cx="1482644" cy="410201"/>
            <a:chOff x="1388058" y="2599748"/>
            <a:chExt cx="1482644" cy="410201"/>
          </a:xfrm>
        </p:grpSpPr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7BFFD035-246B-D24F-AAAF-EE088614006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FF2F8411-8047-1748-878B-720A40CC6BD5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721745B-207C-6C40-AEF3-39E66B811FC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3" name="Gruppieren 352">
            <a:extLst>
              <a:ext uri="{FF2B5EF4-FFF2-40B4-BE49-F238E27FC236}">
                <a16:creationId xmlns:a16="http://schemas.microsoft.com/office/drawing/2014/main" id="{D62440D0-53B4-B74B-8C3E-3524BF4B0956}"/>
              </a:ext>
            </a:extLst>
          </p:cNvPr>
          <p:cNvGrpSpPr/>
          <p:nvPr/>
        </p:nvGrpSpPr>
        <p:grpSpPr>
          <a:xfrm>
            <a:off x="4590071" y="2026416"/>
            <a:ext cx="1482644" cy="410201"/>
            <a:chOff x="1388058" y="2599748"/>
            <a:chExt cx="1482644" cy="410201"/>
          </a:xfrm>
        </p:grpSpPr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C2F13B8-29C9-DD4D-974B-7C470A719F83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9E303B4C-814F-D94C-BAC7-1B52DD3D770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809138E5-E793-3C42-9CE3-DF48D4F911CE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30EA5FB9-EA2A-9A43-BF8A-49577199E534}"/>
              </a:ext>
            </a:extLst>
          </p:cNvPr>
          <p:cNvGrpSpPr/>
          <p:nvPr/>
        </p:nvGrpSpPr>
        <p:grpSpPr>
          <a:xfrm>
            <a:off x="6297985" y="2026416"/>
            <a:ext cx="1482644" cy="410201"/>
            <a:chOff x="1388058" y="2599748"/>
            <a:chExt cx="1482644" cy="41020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60921CA-5775-D34F-BE4B-8ED4DA282C95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6FEC1D8-E9D3-8C40-95FA-029AC05644E8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EBDC8486-645C-4E40-9505-65FE2D877F5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F3A30B4C-5271-6F4D-ABCC-AC76FC540BC8}"/>
              </a:ext>
            </a:extLst>
          </p:cNvPr>
          <p:cNvGrpSpPr/>
          <p:nvPr/>
        </p:nvGrpSpPr>
        <p:grpSpPr>
          <a:xfrm>
            <a:off x="8005898" y="2026414"/>
            <a:ext cx="1482644" cy="410201"/>
            <a:chOff x="1388058" y="2599748"/>
            <a:chExt cx="1482644" cy="410201"/>
          </a:xfrm>
        </p:grpSpPr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0BAE8EFB-E1F1-2448-A493-E310EA663F59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6B60A5CC-00C0-CE40-AC25-F23F7FB4EF7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6F6A9919-8473-7C46-82D9-97E6D95FCFB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cxnSp>
        <p:nvCxnSpPr>
          <p:cNvPr id="382" name="Gerade Verbindung 381">
            <a:extLst>
              <a:ext uri="{FF2B5EF4-FFF2-40B4-BE49-F238E27FC236}">
                <a16:creationId xmlns:a16="http://schemas.microsoft.com/office/drawing/2014/main" id="{E04B0683-22BC-0447-B8B1-5189ADB32E12}"/>
              </a:ext>
            </a:extLst>
          </p:cNvPr>
          <p:cNvCxnSpPr/>
          <p:nvPr/>
        </p:nvCxnSpPr>
        <p:spPr>
          <a:xfrm>
            <a:off x="320447" y="5337205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Gerade Verbindung 382">
            <a:extLst>
              <a:ext uri="{FF2B5EF4-FFF2-40B4-BE49-F238E27FC236}">
                <a16:creationId xmlns:a16="http://schemas.microsoft.com/office/drawing/2014/main" id="{4743BED2-D160-F947-B776-DAE0F5D956F8}"/>
              </a:ext>
            </a:extLst>
          </p:cNvPr>
          <p:cNvCxnSpPr/>
          <p:nvPr/>
        </p:nvCxnSpPr>
        <p:spPr>
          <a:xfrm>
            <a:off x="346239" y="6421934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Grafik 384">
            <a:extLst>
              <a:ext uri="{FF2B5EF4-FFF2-40B4-BE49-F238E27FC236}">
                <a16:creationId xmlns:a16="http://schemas.microsoft.com/office/drawing/2014/main" id="{F6531734-0877-6048-941E-1F5452B5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0" y="5505787"/>
            <a:ext cx="317604" cy="317604"/>
          </a:xfrm>
          <a:prstGeom prst="rect">
            <a:avLst/>
          </a:prstGeom>
        </p:spPr>
      </p:pic>
      <p:pic>
        <p:nvPicPr>
          <p:cNvPr id="390" name="Grafik 389">
            <a:extLst>
              <a:ext uri="{FF2B5EF4-FFF2-40B4-BE49-F238E27FC236}">
                <a16:creationId xmlns:a16="http://schemas.microsoft.com/office/drawing/2014/main" id="{3A99C37A-65E8-7E42-8E7E-E41714D0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1" y="6034766"/>
            <a:ext cx="249208" cy="249208"/>
          </a:xfrm>
          <a:prstGeom prst="rect">
            <a:avLst/>
          </a:prstGeom>
        </p:spPr>
      </p:pic>
      <p:pic>
        <p:nvPicPr>
          <p:cNvPr id="400" name="Grafik 399">
            <a:extLst>
              <a:ext uri="{FF2B5EF4-FFF2-40B4-BE49-F238E27FC236}">
                <a16:creationId xmlns:a16="http://schemas.microsoft.com/office/drawing/2014/main" id="{D7A20284-4FA0-AB41-A6E7-8D18AAA8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34" y="5959918"/>
            <a:ext cx="498005" cy="369613"/>
          </a:xfrm>
          <a:prstGeom prst="rect">
            <a:avLst/>
          </a:prstGeom>
        </p:spPr>
      </p:pic>
      <p:pic>
        <p:nvPicPr>
          <p:cNvPr id="402" name="Grafik 401">
            <a:extLst>
              <a:ext uri="{FF2B5EF4-FFF2-40B4-BE49-F238E27FC236}">
                <a16:creationId xmlns:a16="http://schemas.microsoft.com/office/drawing/2014/main" id="{CDD6E3E2-437B-3E43-8CE8-32BD7CB4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338" y="5372580"/>
            <a:ext cx="414745" cy="414745"/>
          </a:xfrm>
          <a:prstGeom prst="rect">
            <a:avLst/>
          </a:prstGeom>
        </p:spPr>
      </p:pic>
      <p:pic>
        <p:nvPicPr>
          <p:cNvPr id="404" name="Grafik 403">
            <a:extLst>
              <a:ext uri="{FF2B5EF4-FFF2-40B4-BE49-F238E27FC236}">
                <a16:creationId xmlns:a16="http://schemas.microsoft.com/office/drawing/2014/main" id="{E5B1D2C3-266B-FE43-9DE2-DAD36DC33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492" y="5462124"/>
            <a:ext cx="485148" cy="325201"/>
          </a:xfrm>
          <a:prstGeom prst="rect">
            <a:avLst/>
          </a:prstGeom>
        </p:spPr>
      </p:pic>
      <p:pic>
        <p:nvPicPr>
          <p:cNvPr id="406" name="Grafik 405">
            <a:extLst>
              <a:ext uri="{FF2B5EF4-FFF2-40B4-BE49-F238E27FC236}">
                <a16:creationId xmlns:a16="http://schemas.microsoft.com/office/drawing/2014/main" id="{76E1F805-B426-EA4A-84B7-B17937A8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589" y="5997922"/>
            <a:ext cx="288703" cy="277426"/>
          </a:xfrm>
          <a:prstGeom prst="rect">
            <a:avLst/>
          </a:prstGeom>
        </p:spPr>
      </p:pic>
      <p:pic>
        <p:nvPicPr>
          <p:cNvPr id="408" name="Grafik 407">
            <a:extLst>
              <a:ext uri="{FF2B5EF4-FFF2-40B4-BE49-F238E27FC236}">
                <a16:creationId xmlns:a16="http://schemas.microsoft.com/office/drawing/2014/main" id="{BB3039F7-72DA-9D43-BB44-75EDB8DF8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178" y="6042563"/>
            <a:ext cx="374552" cy="241411"/>
          </a:xfrm>
          <a:prstGeom prst="rect">
            <a:avLst/>
          </a:prstGeom>
        </p:spPr>
      </p:pic>
      <p:pic>
        <p:nvPicPr>
          <p:cNvPr id="410" name="Grafik 409">
            <a:extLst>
              <a:ext uri="{FF2B5EF4-FFF2-40B4-BE49-F238E27FC236}">
                <a16:creationId xmlns:a16="http://schemas.microsoft.com/office/drawing/2014/main" id="{FA89BEEB-EE91-154E-B46A-3F0CCFA05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587" y="5414409"/>
            <a:ext cx="312885" cy="4425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AE65458-1CEE-FE42-9C5B-9E7AC8F46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0807" y="5504284"/>
            <a:ext cx="162271" cy="284919"/>
          </a:xfrm>
          <a:prstGeom prst="rect">
            <a:avLst/>
          </a:prstGeom>
        </p:spPr>
      </p:pic>
      <p:sp>
        <p:nvSpPr>
          <p:cNvPr id="413" name="Textfeld 412">
            <a:extLst>
              <a:ext uri="{FF2B5EF4-FFF2-40B4-BE49-F238E27FC236}">
                <a16:creationId xmlns:a16="http://schemas.microsoft.com/office/drawing/2014/main" id="{EA9B14B8-1E28-8046-9199-7362A8866307}"/>
              </a:ext>
            </a:extLst>
          </p:cNvPr>
          <p:cNvSpPr txBox="1"/>
          <p:nvPr/>
        </p:nvSpPr>
        <p:spPr>
          <a:xfrm>
            <a:off x="610220" y="5590500"/>
            <a:ext cx="1039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B</a:t>
            </a:r>
            <a:r>
              <a:rPr lang="de-DE" sz="1000" dirty="0"/>
              <a:t>–Buch/Zeitschrift</a:t>
            </a:r>
          </a:p>
        </p:txBody>
      </p:sp>
      <p:sp>
        <p:nvSpPr>
          <p:cNvPr id="415" name="Textfeld 414">
            <a:extLst>
              <a:ext uri="{FF2B5EF4-FFF2-40B4-BE49-F238E27FC236}">
                <a16:creationId xmlns:a16="http://schemas.microsoft.com/office/drawing/2014/main" id="{637E2B09-421B-224F-870C-E9372C704120}"/>
              </a:ext>
            </a:extLst>
          </p:cNvPr>
          <p:cNvSpPr txBox="1"/>
          <p:nvPr/>
        </p:nvSpPr>
        <p:spPr>
          <a:xfrm>
            <a:off x="604169" y="6082426"/>
            <a:ext cx="585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I</a:t>
            </a:r>
            <a:r>
              <a:rPr lang="de-DE" sz="1000" dirty="0"/>
              <a:t>–Internet </a:t>
            </a:r>
          </a:p>
        </p:txBody>
      </p:sp>
      <p:sp>
        <p:nvSpPr>
          <p:cNvPr id="417" name="Textfeld 416">
            <a:extLst>
              <a:ext uri="{FF2B5EF4-FFF2-40B4-BE49-F238E27FC236}">
                <a16:creationId xmlns:a16="http://schemas.microsoft.com/office/drawing/2014/main" id="{24E5C498-9762-204D-BD1B-F7706914AE9C}"/>
              </a:ext>
            </a:extLst>
          </p:cNvPr>
          <p:cNvSpPr txBox="1"/>
          <p:nvPr/>
        </p:nvSpPr>
        <p:spPr>
          <a:xfrm>
            <a:off x="2788083" y="5590500"/>
            <a:ext cx="4415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R</a:t>
            </a:r>
            <a:r>
              <a:rPr lang="de-DE" sz="1000" dirty="0"/>
              <a:t>–Radio </a:t>
            </a:r>
          </a:p>
        </p:txBody>
      </p:sp>
      <p:sp>
        <p:nvSpPr>
          <p:cNvPr id="418" name="Textfeld 417">
            <a:extLst>
              <a:ext uri="{FF2B5EF4-FFF2-40B4-BE49-F238E27FC236}">
                <a16:creationId xmlns:a16="http://schemas.microsoft.com/office/drawing/2014/main" id="{4D3875D2-E5A4-2449-8C87-09AAA482E4D4}"/>
              </a:ext>
            </a:extLst>
          </p:cNvPr>
          <p:cNvSpPr txBox="1"/>
          <p:nvPr/>
        </p:nvSpPr>
        <p:spPr>
          <a:xfrm>
            <a:off x="1851742" y="5587645"/>
            <a:ext cx="5324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H</a:t>
            </a:r>
            <a:r>
              <a:rPr lang="de-DE" sz="1000" dirty="0"/>
              <a:t>–Handy 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81F24920-7EA4-9644-A428-345DC593C39B}"/>
              </a:ext>
            </a:extLst>
          </p:cNvPr>
          <p:cNvSpPr txBox="1"/>
          <p:nvPr/>
        </p:nvSpPr>
        <p:spPr>
          <a:xfrm>
            <a:off x="1600207" y="6086891"/>
            <a:ext cx="686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F</a:t>
            </a:r>
            <a:r>
              <a:rPr lang="de-DE" sz="1000" dirty="0"/>
              <a:t>–Fernseher </a:t>
            </a:r>
          </a:p>
        </p:txBody>
      </p:sp>
      <p:sp>
        <p:nvSpPr>
          <p:cNvPr id="420" name="Textfeld 419">
            <a:extLst>
              <a:ext uri="{FF2B5EF4-FFF2-40B4-BE49-F238E27FC236}">
                <a16:creationId xmlns:a16="http://schemas.microsoft.com/office/drawing/2014/main" id="{F2759192-B02E-CE4B-BAA0-5E3075B9A979}"/>
              </a:ext>
            </a:extLst>
          </p:cNvPr>
          <p:cNvSpPr txBox="1"/>
          <p:nvPr/>
        </p:nvSpPr>
        <p:spPr>
          <a:xfrm>
            <a:off x="2619206" y="6082426"/>
            <a:ext cx="7710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M-</a:t>
            </a:r>
            <a:r>
              <a:rPr lang="de-DE" sz="1000" dirty="0"/>
              <a:t>Musikgerät </a:t>
            </a:r>
          </a:p>
        </p:txBody>
      </p:sp>
      <p:sp>
        <p:nvSpPr>
          <p:cNvPr id="421" name="Textfeld 420">
            <a:extLst>
              <a:ext uri="{FF2B5EF4-FFF2-40B4-BE49-F238E27FC236}">
                <a16:creationId xmlns:a16="http://schemas.microsoft.com/office/drawing/2014/main" id="{FADF8762-9A3C-AB41-9631-2383999F59A5}"/>
              </a:ext>
            </a:extLst>
          </p:cNvPr>
          <p:cNvSpPr txBox="1"/>
          <p:nvPr/>
        </p:nvSpPr>
        <p:spPr>
          <a:xfrm>
            <a:off x="3862860" y="6069231"/>
            <a:ext cx="8187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SK</a:t>
            </a:r>
            <a:r>
              <a:rPr lang="de-DE" sz="1000" dirty="0"/>
              <a:t>-Spielkonsole </a:t>
            </a:r>
          </a:p>
        </p:txBody>
      </p:sp>
      <p:sp>
        <p:nvSpPr>
          <p:cNvPr id="422" name="Textfeld 421">
            <a:extLst>
              <a:ext uri="{FF2B5EF4-FFF2-40B4-BE49-F238E27FC236}">
                <a16:creationId xmlns:a16="http://schemas.microsoft.com/office/drawing/2014/main" id="{BCB5A80E-8173-6A40-9ABF-EDDC6A8C79C5}"/>
              </a:ext>
            </a:extLst>
          </p:cNvPr>
          <p:cNvSpPr txBox="1"/>
          <p:nvPr/>
        </p:nvSpPr>
        <p:spPr>
          <a:xfrm>
            <a:off x="3623479" y="5592464"/>
            <a:ext cx="4504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T</a:t>
            </a:r>
            <a:r>
              <a:rPr lang="de-DE" sz="1000" dirty="0"/>
              <a:t>-Tablet</a:t>
            </a:r>
          </a:p>
        </p:txBody>
      </p:sp>
      <p:sp>
        <p:nvSpPr>
          <p:cNvPr id="423" name="Textfeld 422">
            <a:extLst>
              <a:ext uri="{FF2B5EF4-FFF2-40B4-BE49-F238E27FC236}">
                <a16:creationId xmlns:a16="http://schemas.microsoft.com/office/drawing/2014/main" id="{F5BAE4A1-6F78-F84B-AE78-ECBCE075D7BB}"/>
              </a:ext>
            </a:extLst>
          </p:cNvPr>
          <p:cNvSpPr txBox="1"/>
          <p:nvPr/>
        </p:nvSpPr>
        <p:spPr>
          <a:xfrm>
            <a:off x="4671187" y="558254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C</a:t>
            </a:r>
            <a:r>
              <a:rPr lang="de-DE" sz="1000" dirty="0"/>
              <a:t>-Computer</a:t>
            </a:r>
          </a:p>
        </p:txBody>
      </p:sp>
      <p:cxnSp>
        <p:nvCxnSpPr>
          <p:cNvPr id="425" name="Gerade Verbindung 424">
            <a:extLst>
              <a:ext uri="{FF2B5EF4-FFF2-40B4-BE49-F238E27FC236}">
                <a16:creationId xmlns:a16="http://schemas.microsoft.com/office/drawing/2014/main" id="{A7043F63-3B8C-6F4F-9FE2-9B9A0B6CBA58}"/>
              </a:ext>
            </a:extLst>
          </p:cNvPr>
          <p:cNvCxnSpPr/>
          <p:nvPr/>
        </p:nvCxnSpPr>
        <p:spPr>
          <a:xfrm>
            <a:off x="5352007" y="5494782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Smiley 468">
            <a:extLst>
              <a:ext uri="{FF2B5EF4-FFF2-40B4-BE49-F238E27FC236}">
                <a16:creationId xmlns:a16="http://schemas.microsoft.com/office/drawing/2014/main" id="{B1B4443B-3ACF-8244-A673-DDAE30C3A90E}"/>
              </a:ext>
            </a:extLst>
          </p:cNvPr>
          <p:cNvSpPr/>
          <p:nvPr/>
        </p:nvSpPr>
        <p:spPr>
          <a:xfrm>
            <a:off x="5453253" y="5511218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0" name="Smiley 469">
            <a:extLst>
              <a:ext uri="{FF2B5EF4-FFF2-40B4-BE49-F238E27FC236}">
                <a16:creationId xmlns:a16="http://schemas.microsoft.com/office/drawing/2014/main" id="{E0C9081C-A3A6-6B42-8113-BCEA9B88011B}"/>
              </a:ext>
            </a:extLst>
          </p:cNvPr>
          <p:cNvSpPr/>
          <p:nvPr/>
        </p:nvSpPr>
        <p:spPr>
          <a:xfrm>
            <a:off x="5453253" y="5996583"/>
            <a:ext cx="213220" cy="19532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4C32F3DD-2E06-AE4E-9FC4-C6B746D917E4}"/>
              </a:ext>
            </a:extLst>
          </p:cNvPr>
          <p:cNvGrpSpPr/>
          <p:nvPr/>
        </p:nvGrpSpPr>
        <p:grpSpPr>
          <a:xfrm>
            <a:off x="6301722" y="5507965"/>
            <a:ext cx="213220" cy="195327"/>
            <a:chOff x="6142778" y="5588474"/>
            <a:chExt cx="295879" cy="271050"/>
          </a:xfrm>
        </p:grpSpPr>
        <p:sp>
          <p:nvSpPr>
            <p:cNvPr id="471" name="Smiley 470">
              <a:extLst>
                <a:ext uri="{FF2B5EF4-FFF2-40B4-BE49-F238E27FC236}">
                  <a16:creationId xmlns:a16="http://schemas.microsoft.com/office/drawing/2014/main" id="{A609BEF5-D548-814F-A0A4-1E7BDFD5298A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Abgerundetes Rechteck 473">
              <a:extLst>
                <a:ext uri="{FF2B5EF4-FFF2-40B4-BE49-F238E27FC236}">
                  <a16:creationId xmlns:a16="http://schemas.microsoft.com/office/drawing/2014/main" id="{7E44AC73-DA35-9642-B688-1BC90A5421C7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Textfeld 472">
              <a:extLst>
                <a:ext uri="{FF2B5EF4-FFF2-40B4-BE49-F238E27FC236}">
                  <a16:creationId xmlns:a16="http://schemas.microsoft.com/office/drawing/2014/main" id="{ECE2A09A-98F8-DF41-BF77-6473ED828165}"/>
                </a:ext>
              </a:extLst>
            </p:cNvPr>
            <p:cNvSpPr txBox="1"/>
            <p:nvPr/>
          </p:nvSpPr>
          <p:spPr>
            <a:xfrm rot="5400000">
              <a:off x="6231304" y="5650711"/>
              <a:ext cx="131243" cy="2562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477" name="Gewitterblitz 476">
            <a:extLst>
              <a:ext uri="{FF2B5EF4-FFF2-40B4-BE49-F238E27FC236}">
                <a16:creationId xmlns:a16="http://schemas.microsoft.com/office/drawing/2014/main" id="{A05048B8-0A6D-4240-805E-0420111DD4B8}"/>
              </a:ext>
            </a:extLst>
          </p:cNvPr>
          <p:cNvSpPr/>
          <p:nvPr/>
        </p:nvSpPr>
        <p:spPr>
          <a:xfrm rot="1686730">
            <a:off x="6290181" y="5987139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8" name="Textfeld 477">
            <a:extLst>
              <a:ext uri="{FF2B5EF4-FFF2-40B4-BE49-F238E27FC236}">
                <a16:creationId xmlns:a16="http://schemas.microsoft.com/office/drawing/2014/main" id="{00C7112C-32BE-A748-BC36-A82FEF72CC90}"/>
              </a:ext>
            </a:extLst>
          </p:cNvPr>
          <p:cNvSpPr txBox="1"/>
          <p:nvPr/>
        </p:nvSpPr>
        <p:spPr>
          <a:xfrm>
            <a:off x="5699892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entspannt</a:t>
            </a:r>
          </a:p>
        </p:txBody>
      </p:sp>
      <p:sp>
        <p:nvSpPr>
          <p:cNvPr id="479" name="Textfeld 478">
            <a:extLst>
              <a:ext uri="{FF2B5EF4-FFF2-40B4-BE49-F238E27FC236}">
                <a16:creationId xmlns:a16="http://schemas.microsoft.com/office/drawing/2014/main" id="{B229AAA6-7A37-A34F-9F44-83167814ECE4}"/>
              </a:ext>
            </a:extLst>
          </p:cNvPr>
          <p:cNvSpPr txBox="1"/>
          <p:nvPr/>
        </p:nvSpPr>
        <p:spPr>
          <a:xfrm>
            <a:off x="5702362" y="6012788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traurig</a:t>
            </a:r>
          </a:p>
        </p:txBody>
      </p:sp>
      <p:sp>
        <p:nvSpPr>
          <p:cNvPr id="480" name="Textfeld 479">
            <a:extLst>
              <a:ext uri="{FF2B5EF4-FFF2-40B4-BE49-F238E27FC236}">
                <a16:creationId xmlns:a16="http://schemas.microsoft.com/office/drawing/2014/main" id="{7C7EAE66-4167-6040-A0FB-0A05DD3CA7B7}"/>
              </a:ext>
            </a:extLst>
          </p:cNvPr>
          <p:cNvSpPr txBox="1"/>
          <p:nvPr/>
        </p:nvSpPr>
        <p:spPr>
          <a:xfrm>
            <a:off x="6550848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fröhlich</a:t>
            </a: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2F2375D9-8E29-214F-AA5B-00D288161647}"/>
              </a:ext>
            </a:extLst>
          </p:cNvPr>
          <p:cNvSpPr txBox="1"/>
          <p:nvPr/>
        </p:nvSpPr>
        <p:spPr>
          <a:xfrm>
            <a:off x="6474430" y="601730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gestresst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426BC65-761E-D44E-9446-4146378C06C1}"/>
              </a:ext>
            </a:extLst>
          </p:cNvPr>
          <p:cNvGrpSpPr/>
          <p:nvPr/>
        </p:nvGrpSpPr>
        <p:grpSpPr>
          <a:xfrm>
            <a:off x="244134" y="5077750"/>
            <a:ext cx="7346851" cy="285793"/>
            <a:chOff x="244134" y="5096038"/>
            <a:chExt cx="7346851" cy="285793"/>
          </a:xfrm>
        </p:grpSpPr>
        <p:sp>
          <p:nvSpPr>
            <p:cNvPr id="386" name="Textfeld 385">
              <a:extLst>
                <a:ext uri="{FF2B5EF4-FFF2-40B4-BE49-F238E27FC236}">
                  <a16:creationId xmlns:a16="http://schemas.microsoft.com/office/drawing/2014/main" id="{F6657037-636D-DF47-BD70-1DFF49D15B54}"/>
                </a:ext>
              </a:extLst>
            </p:cNvPr>
            <p:cNvSpPr txBox="1"/>
            <p:nvPr/>
          </p:nvSpPr>
          <p:spPr>
            <a:xfrm>
              <a:off x="244134" y="5097971"/>
              <a:ext cx="7200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Medien:</a:t>
              </a:r>
            </a:p>
          </p:txBody>
        </p:sp>
        <p:sp>
          <p:nvSpPr>
            <p:cNvPr id="426" name="Textfeld 425">
              <a:extLst>
                <a:ext uri="{FF2B5EF4-FFF2-40B4-BE49-F238E27FC236}">
                  <a16:creationId xmlns:a16="http://schemas.microsoft.com/office/drawing/2014/main" id="{C513A562-2DA8-2F48-81D5-B5B9F72F8FFD}"/>
                </a:ext>
              </a:extLst>
            </p:cNvPr>
            <p:cNvSpPr txBox="1"/>
            <p:nvPr/>
          </p:nvSpPr>
          <p:spPr>
            <a:xfrm>
              <a:off x="5357539" y="5104832"/>
              <a:ext cx="1389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Wie </a:t>
              </a:r>
              <a:r>
                <a:rPr lang="de-DE" sz="1200" dirty="0"/>
                <a:t>fühlst du dich</a:t>
              </a:r>
              <a:r>
                <a:rPr lang="de-DE" sz="1200" b="1" dirty="0"/>
                <a:t>?</a:t>
              </a:r>
            </a:p>
          </p:txBody>
        </p:sp>
        <p:sp>
          <p:nvSpPr>
            <p:cNvPr id="482" name="Textfeld 481">
              <a:extLst>
                <a:ext uri="{FF2B5EF4-FFF2-40B4-BE49-F238E27FC236}">
                  <a16:creationId xmlns:a16="http://schemas.microsoft.com/office/drawing/2014/main" id="{B702744A-96DB-7D4C-9278-7A7BA3EB629E}"/>
                </a:ext>
              </a:extLst>
            </p:cNvPr>
            <p:cNvSpPr txBox="1"/>
            <p:nvPr/>
          </p:nvSpPr>
          <p:spPr>
            <a:xfrm>
              <a:off x="7124895" y="5096038"/>
              <a:ext cx="466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Zeit:</a:t>
              </a:r>
            </a:p>
          </p:txBody>
        </p:sp>
      </p:grpSp>
      <p:cxnSp>
        <p:nvCxnSpPr>
          <p:cNvPr id="483" name="Gerade Verbindung 482">
            <a:extLst>
              <a:ext uri="{FF2B5EF4-FFF2-40B4-BE49-F238E27FC236}">
                <a16:creationId xmlns:a16="http://schemas.microsoft.com/office/drawing/2014/main" id="{F2302D3E-336B-B141-A6A7-57979A13D47E}"/>
              </a:ext>
            </a:extLst>
          </p:cNvPr>
          <p:cNvCxnSpPr/>
          <p:nvPr/>
        </p:nvCxnSpPr>
        <p:spPr>
          <a:xfrm>
            <a:off x="7049260" y="5481696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8" name="Gruppieren 207">
            <a:extLst>
              <a:ext uri="{FF2B5EF4-FFF2-40B4-BE49-F238E27FC236}">
                <a16:creationId xmlns:a16="http://schemas.microsoft.com/office/drawing/2014/main" id="{CD6CEB6F-F0BA-BD4B-A498-284F2C064C7D}"/>
              </a:ext>
            </a:extLst>
          </p:cNvPr>
          <p:cNvGrpSpPr/>
          <p:nvPr/>
        </p:nvGrpSpPr>
        <p:grpSpPr>
          <a:xfrm>
            <a:off x="7214482" y="5523991"/>
            <a:ext cx="286916" cy="286916"/>
            <a:chOff x="1472953" y="3806542"/>
            <a:chExt cx="227832" cy="227832"/>
          </a:xfrm>
        </p:grpSpPr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B25A862B-E53D-6348-8D4F-833F739D87A7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218" name="Gerade Verbindung 217">
              <a:extLst>
                <a:ext uri="{FF2B5EF4-FFF2-40B4-BE49-F238E27FC236}">
                  <a16:creationId xmlns:a16="http://schemas.microsoft.com/office/drawing/2014/main" id="{2CDABB20-DDCC-C94A-A6AE-D1B27D046DE1}"/>
                </a:ext>
              </a:extLst>
            </p:cNvPr>
            <p:cNvCxnSpPr>
              <a:endCxn id="217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Gerade Verbindung 218">
              <a:extLst>
                <a:ext uri="{FF2B5EF4-FFF2-40B4-BE49-F238E27FC236}">
                  <a16:creationId xmlns:a16="http://schemas.microsoft.com/office/drawing/2014/main" id="{70600EFB-78FC-3844-A162-F8682519C52A}"/>
                </a:ext>
              </a:extLst>
            </p:cNvPr>
            <p:cNvCxnSpPr>
              <a:stCxn id="217" idx="2"/>
              <a:endCxn id="217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9B9C979E-1C1E-0641-B29D-9AB1FF699DA0}"/>
              </a:ext>
            </a:extLst>
          </p:cNvPr>
          <p:cNvGrpSpPr/>
          <p:nvPr/>
        </p:nvGrpSpPr>
        <p:grpSpPr>
          <a:xfrm>
            <a:off x="7366719" y="5556820"/>
            <a:ext cx="101112" cy="96138"/>
            <a:chOff x="7366719" y="5471092"/>
            <a:chExt cx="101112" cy="96138"/>
          </a:xfrm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F9B94C2C-1A3C-3445-97AF-F890849319B5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Gerade Verbindung 220">
              <a:extLst>
                <a:ext uri="{FF2B5EF4-FFF2-40B4-BE49-F238E27FC236}">
                  <a16:creationId xmlns:a16="http://schemas.microsoft.com/office/drawing/2014/main" id="{DE9FC420-C95D-D24E-8F81-2D5E0CA930CE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 Verbindung 221">
              <a:extLst>
                <a:ext uri="{FF2B5EF4-FFF2-40B4-BE49-F238E27FC236}">
                  <a16:creationId xmlns:a16="http://schemas.microsoft.com/office/drawing/2014/main" id="{5BD7C3E0-148F-5141-9283-B756530522D2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Gerade Verbindung 243">
              <a:extLst>
                <a:ext uri="{FF2B5EF4-FFF2-40B4-BE49-F238E27FC236}">
                  <a16:creationId xmlns:a16="http://schemas.microsoft.com/office/drawing/2014/main" id="{7239C679-3218-0D49-9A92-C5407945F19B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" name="Textfeld 244">
            <a:extLst>
              <a:ext uri="{FF2B5EF4-FFF2-40B4-BE49-F238E27FC236}">
                <a16:creationId xmlns:a16="http://schemas.microsoft.com/office/drawing/2014/main" id="{EE6D7535-AC68-2244-8AB2-074C692559FF}"/>
              </a:ext>
            </a:extLst>
          </p:cNvPr>
          <p:cNvSpPr txBox="1"/>
          <p:nvPr/>
        </p:nvSpPr>
        <p:spPr>
          <a:xfrm>
            <a:off x="7555239" y="5559762"/>
            <a:ext cx="7674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Viertel-Stunde</a:t>
            </a:r>
          </a:p>
        </p:txBody>
      </p:sp>
      <p:grpSp>
        <p:nvGrpSpPr>
          <p:cNvPr id="246" name="Gruppieren 245">
            <a:extLst>
              <a:ext uri="{FF2B5EF4-FFF2-40B4-BE49-F238E27FC236}">
                <a16:creationId xmlns:a16="http://schemas.microsoft.com/office/drawing/2014/main" id="{EC483F72-59BD-4847-9E9D-7EA269E2D392}"/>
              </a:ext>
            </a:extLst>
          </p:cNvPr>
          <p:cNvGrpSpPr/>
          <p:nvPr/>
        </p:nvGrpSpPr>
        <p:grpSpPr>
          <a:xfrm>
            <a:off x="7214482" y="5984478"/>
            <a:ext cx="286916" cy="286916"/>
            <a:chOff x="1472953" y="3806542"/>
            <a:chExt cx="227832" cy="227832"/>
          </a:xfrm>
        </p:grpSpPr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6DAC0FB2-A096-0D45-B6C3-399964C2A773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256" name="Gerade Verbindung 255">
              <a:extLst>
                <a:ext uri="{FF2B5EF4-FFF2-40B4-BE49-F238E27FC236}">
                  <a16:creationId xmlns:a16="http://schemas.microsoft.com/office/drawing/2014/main" id="{2EAB1EBA-049B-A542-911B-CEB4E90F044C}"/>
                </a:ext>
              </a:extLst>
            </p:cNvPr>
            <p:cNvCxnSpPr>
              <a:endCxn id="247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Gerade Verbindung 256">
              <a:extLst>
                <a:ext uri="{FF2B5EF4-FFF2-40B4-BE49-F238E27FC236}">
                  <a16:creationId xmlns:a16="http://schemas.microsoft.com/office/drawing/2014/main" id="{7B2190C3-D18A-9045-B3E9-E5D3014BB66E}"/>
                </a:ext>
              </a:extLst>
            </p:cNvPr>
            <p:cNvCxnSpPr>
              <a:stCxn id="247" idx="2"/>
              <a:endCxn id="247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EEE6F4DE-DE52-E24E-8E8E-B199B062EF9E}"/>
              </a:ext>
            </a:extLst>
          </p:cNvPr>
          <p:cNvGrpSpPr/>
          <p:nvPr/>
        </p:nvGrpSpPr>
        <p:grpSpPr>
          <a:xfrm>
            <a:off x="7364125" y="6015193"/>
            <a:ext cx="101112" cy="96138"/>
            <a:chOff x="7366719" y="5471092"/>
            <a:chExt cx="101112" cy="96138"/>
          </a:xfrm>
        </p:grpSpPr>
        <p:cxnSp>
          <p:nvCxnSpPr>
            <p:cNvPr id="259" name="Gerade Verbindung 258">
              <a:extLst>
                <a:ext uri="{FF2B5EF4-FFF2-40B4-BE49-F238E27FC236}">
                  <a16:creationId xmlns:a16="http://schemas.microsoft.com/office/drawing/2014/main" id="{66E8B900-4E0F-4646-8F5B-3CAFF3C7A8B9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Gerade Verbindung 259">
              <a:extLst>
                <a:ext uri="{FF2B5EF4-FFF2-40B4-BE49-F238E27FC236}">
                  <a16:creationId xmlns:a16="http://schemas.microsoft.com/office/drawing/2014/main" id="{3EC62923-31AA-D54C-9D33-C7A38BCAA25A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Gerade Verbindung 260">
              <a:extLst>
                <a:ext uri="{FF2B5EF4-FFF2-40B4-BE49-F238E27FC236}">
                  <a16:creationId xmlns:a16="http://schemas.microsoft.com/office/drawing/2014/main" id="{18B059EB-859E-3A41-A746-362D456C3872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Gerade Verbindung 261">
              <a:extLst>
                <a:ext uri="{FF2B5EF4-FFF2-40B4-BE49-F238E27FC236}">
                  <a16:creationId xmlns:a16="http://schemas.microsoft.com/office/drawing/2014/main" id="{65EA1175-D55B-1645-BCFF-65170DDAEA4C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51FEFFBA-15EE-174B-A81A-8DF6D6C83D90}"/>
              </a:ext>
            </a:extLst>
          </p:cNvPr>
          <p:cNvGrpSpPr/>
          <p:nvPr/>
        </p:nvGrpSpPr>
        <p:grpSpPr>
          <a:xfrm rot="5400000">
            <a:off x="7364232" y="6144114"/>
            <a:ext cx="101112" cy="96138"/>
            <a:chOff x="7366719" y="5471092"/>
            <a:chExt cx="101112" cy="96138"/>
          </a:xfrm>
        </p:grpSpPr>
        <p:cxnSp>
          <p:nvCxnSpPr>
            <p:cNvPr id="264" name="Gerade Verbindung 263">
              <a:extLst>
                <a:ext uri="{FF2B5EF4-FFF2-40B4-BE49-F238E27FC236}">
                  <a16:creationId xmlns:a16="http://schemas.microsoft.com/office/drawing/2014/main" id="{7A1FD479-0A68-864C-9355-647D3FE2694B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Gerade Verbindung 264">
              <a:extLst>
                <a:ext uri="{FF2B5EF4-FFF2-40B4-BE49-F238E27FC236}">
                  <a16:creationId xmlns:a16="http://schemas.microsoft.com/office/drawing/2014/main" id="{8392F219-AA5F-A740-B30C-29462447BCF1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Gerade Verbindung 265">
              <a:extLst>
                <a:ext uri="{FF2B5EF4-FFF2-40B4-BE49-F238E27FC236}">
                  <a16:creationId xmlns:a16="http://schemas.microsoft.com/office/drawing/2014/main" id="{F29993AF-EBFB-DC45-8B9A-758FE4F892C2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Gerade Verbindung 266">
              <a:extLst>
                <a:ext uri="{FF2B5EF4-FFF2-40B4-BE49-F238E27FC236}">
                  <a16:creationId xmlns:a16="http://schemas.microsoft.com/office/drawing/2014/main" id="{C0A75454-8202-CB49-8A0F-51AC886D2B5F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8" name="Textfeld 267">
            <a:extLst>
              <a:ext uri="{FF2B5EF4-FFF2-40B4-BE49-F238E27FC236}">
                <a16:creationId xmlns:a16="http://schemas.microsoft.com/office/drawing/2014/main" id="{55B9BEA8-3C48-BF46-AA8E-D4B10DB61361}"/>
              </a:ext>
            </a:extLst>
          </p:cNvPr>
          <p:cNvSpPr txBox="1"/>
          <p:nvPr/>
        </p:nvSpPr>
        <p:spPr>
          <a:xfrm>
            <a:off x="7551798" y="6047416"/>
            <a:ext cx="74362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Halbe-Stunde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238882D-51CC-D841-A90A-2CD56108038D}"/>
              </a:ext>
            </a:extLst>
          </p:cNvPr>
          <p:cNvGrpSpPr/>
          <p:nvPr/>
        </p:nvGrpSpPr>
        <p:grpSpPr>
          <a:xfrm>
            <a:off x="8514492" y="5435664"/>
            <a:ext cx="102718" cy="102718"/>
            <a:chOff x="8645115" y="5392799"/>
            <a:chExt cx="151667" cy="151667"/>
          </a:xfrm>
        </p:grpSpPr>
        <p:grpSp>
          <p:nvGrpSpPr>
            <p:cNvPr id="269" name="Gruppieren 268">
              <a:extLst>
                <a:ext uri="{FF2B5EF4-FFF2-40B4-BE49-F238E27FC236}">
                  <a16:creationId xmlns:a16="http://schemas.microsoft.com/office/drawing/2014/main" id="{1EFCD8D0-052D-5545-9660-9DD27B1FA578}"/>
                </a:ext>
              </a:extLst>
            </p:cNvPr>
            <p:cNvGrpSpPr/>
            <p:nvPr/>
          </p:nvGrpSpPr>
          <p:grpSpPr>
            <a:xfrm>
              <a:off x="8645115" y="5392799"/>
              <a:ext cx="151667" cy="151667"/>
              <a:chOff x="1472953" y="3806542"/>
              <a:chExt cx="227832" cy="227832"/>
            </a:xfrm>
          </p:grpSpPr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EFC39EF7-A492-4041-BCA3-6A69ABE8A59D}"/>
                  </a:ext>
                </a:extLst>
              </p:cNvPr>
              <p:cNvSpPr/>
              <p:nvPr/>
            </p:nvSpPr>
            <p:spPr>
              <a:xfrm>
                <a:off x="1472953" y="3806542"/>
                <a:ext cx="227832" cy="2278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271" name="Gerade Verbindung 270">
                <a:extLst>
                  <a:ext uri="{FF2B5EF4-FFF2-40B4-BE49-F238E27FC236}">
                    <a16:creationId xmlns:a16="http://schemas.microsoft.com/office/drawing/2014/main" id="{28822B37-8285-5B41-BCD2-CBE2481D8841}"/>
                  </a:ext>
                </a:extLst>
              </p:cNvPr>
              <p:cNvCxnSpPr>
                <a:endCxn id="270" idx="4"/>
              </p:cNvCxnSpPr>
              <p:nvPr/>
            </p:nvCxnSpPr>
            <p:spPr>
              <a:xfrm>
                <a:off x="1586869" y="3806542"/>
                <a:ext cx="0" cy="2278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Gerade Verbindung 271">
                <a:extLst>
                  <a:ext uri="{FF2B5EF4-FFF2-40B4-BE49-F238E27FC236}">
                    <a16:creationId xmlns:a16="http://schemas.microsoft.com/office/drawing/2014/main" id="{6F2934FF-F101-354A-8842-3A2565DB132E}"/>
                  </a:ext>
                </a:extLst>
              </p:cNvPr>
              <p:cNvCxnSpPr>
                <a:stCxn id="270" idx="2"/>
                <a:endCxn id="270" idx="6"/>
              </p:cNvCxnSpPr>
              <p:nvPr/>
            </p:nvCxnSpPr>
            <p:spPr>
              <a:xfrm>
                <a:off x="1472953" y="3920458"/>
                <a:ext cx="22783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uppieren 272">
              <a:extLst>
                <a:ext uri="{FF2B5EF4-FFF2-40B4-BE49-F238E27FC236}">
                  <a16:creationId xmlns:a16="http://schemas.microsoft.com/office/drawing/2014/main" id="{C87640E2-9533-394F-A163-60BC1AD2F820}"/>
                </a:ext>
              </a:extLst>
            </p:cNvPr>
            <p:cNvGrpSpPr/>
            <p:nvPr/>
          </p:nvGrpSpPr>
          <p:grpSpPr>
            <a:xfrm>
              <a:off x="8724676" y="5410164"/>
              <a:ext cx="53449" cy="50820"/>
              <a:chOff x="7366719" y="5471092"/>
              <a:chExt cx="101112" cy="96138"/>
            </a:xfrm>
          </p:grpSpPr>
          <p:cxnSp>
            <p:nvCxnSpPr>
              <p:cNvPr id="274" name="Gerade Verbindung 273">
                <a:extLst>
                  <a:ext uri="{FF2B5EF4-FFF2-40B4-BE49-F238E27FC236}">
                    <a16:creationId xmlns:a16="http://schemas.microsoft.com/office/drawing/2014/main" id="{620F164E-8DFF-7942-B2B3-EDCEADE52C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Gerade Verbindung 274">
                <a:extLst>
                  <a:ext uri="{FF2B5EF4-FFF2-40B4-BE49-F238E27FC236}">
                    <a16:creationId xmlns:a16="http://schemas.microsoft.com/office/drawing/2014/main" id="{7CCC8914-68FD-2142-A18A-A0A6BD678A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Gerade Verbindung 275">
                <a:extLst>
                  <a:ext uri="{FF2B5EF4-FFF2-40B4-BE49-F238E27FC236}">
                    <a16:creationId xmlns:a16="http://schemas.microsoft.com/office/drawing/2014/main" id="{D9F97E8B-223B-9040-8BCC-B0DC43CF43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Gerade Verbindung 276">
                <a:extLst>
                  <a:ext uri="{FF2B5EF4-FFF2-40B4-BE49-F238E27FC236}">
                    <a16:creationId xmlns:a16="http://schemas.microsoft.com/office/drawing/2014/main" id="{8D410D2F-7BAD-8D44-9548-EC39270304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Gruppieren 277">
              <a:extLst>
                <a:ext uri="{FF2B5EF4-FFF2-40B4-BE49-F238E27FC236}">
                  <a16:creationId xmlns:a16="http://schemas.microsoft.com/office/drawing/2014/main" id="{FBC6B745-8149-3040-9149-0D71DF6461B1}"/>
                </a:ext>
              </a:extLst>
            </p:cNvPr>
            <p:cNvGrpSpPr/>
            <p:nvPr/>
          </p:nvGrpSpPr>
          <p:grpSpPr>
            <a:xfrm rot="5400000">
              <a:off x="8725958" y="5481185"/>
              <a:ext cx="53449" cy="50820"/>
              <a:chOff x="7366719" y="5471092"/>
              <a:chExt cx="101112" cy="96138"/>
            </a:xfrm>
          </p:grpSpPr>
          <p:cxnSp>
            <p:nvCxnSpPr>
              <p:cNvPr id="279" name="Gerade Verbindung 278">
                <a:extLst>
                  <a:ext uri="{FF2B5EF4-FFF2-40B4-BE49-F238E27FC236}">
                    <a16:creationId xmlns:a16="http://schemas.microsoft.com/office/drawing/2014/main" id="{079500B5-16CF-1445-9853-4E7D04006A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Gerade Verbindung 279">
                <a:extLst>
                  <a:ext uri="{FF2B5EF4-FFF2-40B4-BE49-F238E27FC236}">
                    <a16:creationId xmlns:a16="http://schemas.microsoft.com/office/drawing/2014/main" id="{9BCE313B-B94C-3645-9B62-FCB05CACB7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Gerade Verbindung 280">
                <a:extLst>
                  <a:ext uri="{FF2B5EF4-FFF2-40B4-BE49-F238E27FC236}">
                    <a16:creationId xmlns:a16="http://schemas.microsoft.com/office/drawing/2014/main" id="{BF26A537-A656-F042-B244-00F619E3C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Gerade Verbindung 281">
                <a:extLst>
                  <a:ext uri="{FF2B5EF4-FFF2-40B4-BE49-F238E27FC236}">
                    <a16:creationId xmlns:a16="http://schemas.microsoft.com/office/drawing/2014/main" id="{2D56F34E-10CB-3C4D-8857-3317931855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3" name="Gruppieren 282">
              <a:extLst>
                <a:ext uri="{FF2B5EF4-FFF2-40B4-BE49-F238E27FC236}">
                  <a16:creationId xmlns:a16="http://schemas.microsoft.com/office/drawing/2014/main" id="{CCCD1AFC-948F-1D46-86AC-9C5091FB3384}"/>
                </a:ext>
              </a:extLst>
            </p:cNvPr>
            <p:cNvGrpSpPr/>
            <p:nvPr/>
          </p:nvGrpSpPr>
          <p:grpSpPr>
            <a:xfrm rot="15333854">
              <a:off x="8664343" y="5413040"/>
              <a:ext cx="53449" cy="50820"/>
              <a:chOff x="7366719" y="5471092"/>
              <a:chExt cx="101112" cy="96138"/>
            </a:xfrm>
          </p:grpSpPr>
          <p:cxnSp>
            <p:nvCxnSpPr>
              <p:cNvPr id="284" name="Gerade Verbindung 283">
                <a:extLst>
                  <a:ext uri="{FF2B5EF4-FFF2-40B4-BE49-F238E27FC236}">
                    <a16:creationId xmlns:a16="http://schemas.microsoft.com/office/drawing/2014/main" id="{ED6C178F-92AE-FB4C-A938-F2662522A2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Gerade Verbindung 284">
                <a:extLst>
                  <a:ext uri="{FF2B5EF4-FFF2-40B4-BE49-F238E27FC236}">
                    <a16:creationId xmlns:a16="http://schemas.microsoft.com/office/drawing/2014/main" id="{E1F62B19-1EDE-F448-99C4-82F3E5BE27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Gerade Verbindung 319">
                <a:extLst>
                  <a:ext uri="{FF2B5EF4-FFF2-40B4-BE49-F238E27FC236}">
                    <a16:creationId xmlns:a16="http://schemas.microsoft.com/office/drawing/2014/main" id="{361CDB7E-E385-6747-A518-E6A8A429FA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Gerade Verbindung 323">
                <a:extLst>
                  <a:ext uri="{FF2B5EF4-FFF2-40B4-BE49-F238E27FC236}">
                    <a16:creationId xmlns:a16="http://schemas.microsoft.com/office/drawing/2014/main" id="{B851A34C-3DE1-D842-9264-7831481973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1" name="Gruppieren 330">
              <a:extLst>
                <a:ext uri="{FF2B5EF4-FFF2-40B4-BE49-F238E27FC236}">
                  <a16:creationId xmlns:a16="http://schemas.microsoft.com/office/drawing/2014/main" id="{DD70E3F5-C843-3E45-B07D-6BBA261E71F0}"/>
                </a:ext>
              </a:extLst>
            </p:cNvPr>
            <p:cNvGrpSpPr/>
            <p:nvPr/>
          </p:nvGrpSpPr>
          <p:grpSpPr>
            <a:xfrm rot="10073465">
              <a:off x="8666627" y="5475378"/>
              <a:ext cx="53449" cy="50820"/>
              <a:chOff x="7366719" y="5471092"/>
              <a:chExt cx="101112" cy="96138"/>
            </a:xfrm>
          </p:grpSpPr>
          <p:cxnSp>
            <p:nvCxnSpPr>
              <p:cNvPr id="332" name="Gerade Verbindung 331">
                <a:extLst>
                  <a:ext uri="{FF2B5EF4-FFF2-40B4-BE49-F238E27FC236}">
                    <a16:creationId xmlns:a16="http://schemas.microsoft.com/office/drawing/2014/main" id="{62F09AAE-0A62-114E-B9D7-B8E5FD98E7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Gerade Verbindung 332">
                <a:extLst>
                  <a:ext uri="{FF2B5EF4-FFF2-40B4-BE49-F238E27FC236}">
                    <a16:creationId xmlns:a16="http://schemas.microsoft.com/office/drawing/2014/main" id="{B00519A7-C3AB-9041-8F7F-CA17663A02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Gerade Verbindung 333">
                <a:extLst>
                  <a:ext uri="{FF2B5EF4-FFF2-40B4-BE49-F238E27FC236}">
                    <a16:creationId xmlns:a16="http://schemas.microsoft.com/office/drawing/2014/main" id="{483E84D1-53B6-3E4E-BD57-D55C590DB3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Gerade Verbindung 343">
                <a:extLst>
                  <a:ext uri="{FF2B5EF4-FFF2-40B4-BE49-F238E27FC236}">
                    <a16:creationId xmlns:a16="http://schemas.microsoft.com/office/drawing/2014/main" id="{CEAC8803-6646-7E42-934F-734583D4C8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0" name="Gruppieren 349">
            <a:extLst>
              <a:ext uri="{FF2B5EF4-FFF2-40B4-BE49-F238E27FC236}">
                <a16:creationId xmlns:a16="http://schemas.microsoft.com/office/drawing/2014/main" id="{465E4B69-8E47-CB44-B419-327235257684}"/>
              </a:ext>
            </a:extLst>
          </p:cNvPr>
          <p:cNvGrpSpPr/>
          <p:nvPr/>
        </p:nvGrpSpPr>
        <p:grpSpPr>
          <a:xfrm>
            <a:off x="8516494" y="5573775"/>
            <a:ext cx="102718" cy="102718"/>
            <a:chOff x="8645115" y="5392799"/>
            <a:chExt cx="151667" cy="151667"/>
          </a:xfrm>
        </p:grpSpPr>
        <p:grpSp>
          <p:nvGrpSpPr>
            <p:cNvPr id="373" name="Gruppieren 372">
              <a:extLst>
                <a:ext uri="{FF2B5EF4-FFF2-40B4-BE49-F238E27FC236}">
                  <a16:creationId xmlns:a16="http://schemas.microsoft.com/office/drawing/2014/main" id="{EB39EE88-F780-E949-A509-0306AEB25D60}"/>
                </a:ext>
              </a:extLst>
            </p:cNvPr>
            <p:cNvGrpSpPr/>
            <p:nvPr/>
          </p:nvGrpSpPr>
          <p:grpSpPr>
            <a:xfrm>
              <a:off x="8645115" y="5392799"/>
              <a:ext cx="151667" cy="151667"/>
              <a:chOff x="1472953" y="3806542"/>
              <a:chExt cx="227832" cy="227832"/>
            </a:xfrm>
          </p:grpSpPr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0A6EECC1-6FBC-B244-ACD2-A91BD0EB61CF}"/>
                  </a:ext>
                </a:extLst>
              </p:cNvPr>
              <p:cNvSpPr/>
              <p:nvPr/>
            </p:nvSpPr>
            <p:spPr>
              <a:xfrm>
                <a:off x="1472953" y="3806542"/>
                <a:ext cx="227832" cy="2278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414" name="Gerade Verbindung 413">
                <a:extLst>
                  <a:ext uri="{FF2B5EF4-FFF2-40B4-BE49-F238E27FC236}">
                    <a16:creationId xmlns:a16="http://schemas.microsoft.com/office/drawing/2014/main" id="{82594067-4ECE-2C40-99F5-2D58661889D9}"/>
                  </a:ext>
                </a:extLst>
              </p:cNvPr>
              <p:cNvCxnSpPr>
                <a:endCxn id="411" idx="4"/>
              </p:cNvCxnSpPr>
              <p:nvPr/>
            </p:nvCxnSpPr>
            <p:spPr>
              <a:xfrm>
                <a:off x="1586869" y="3806542"/>
                <a:ext cx="0" cy="2278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Gerade Verbindung 415">
                <a:extLst>
                  <a:ext uri="{FF2B5EF4-FFF2-40B4-BE49-F238E27FC236}">
                    <a16:creationId xmlns:a16="http://schemas.microsoft.com/office/drawing/2014/main" id="{FF03C96C-A142-A842-89E7-2494518AF027}"/>
                  </a:ext>
                </a:extLst>
              </p:cNvPr>
              <p:cNvCxnSpPr>
                <a:stCxn id="411" idx="2"/>
                <a:endCxn id="411" idx="6"/>
              </p:cNvCxnSpPr>
              <p:nvPr/>
            </p:nvCxnSpPr>
            <p:spPr>
              <a:xfrm>
                <a:off x="1472953" y="3920458"/>
                <a:ext cx="22783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4" name="Gruppieren 373">
              <a:extLst>
                <a:ext uri="{FF2B5EF4-FFF2-40B4-BE49-F238E27FC236}">
                  <a16:creationId xmlns:a16="http://schemas.microsoft.com/office/drawing/2014/main" id="{C4E24F0D-8113-D04A-A806-A6A6F68F1E7C}"/>
                </a:ext>
              </a:extLst>
            </p:cNvPr>
            <p:cNvGrpSpPr/>
            <p:nvPr/>
          </p:nvGrpSpPr>
          <p:grpSpPr>
            <a:xfrm>
              <a:off x="8724676" y="5410164"/>
              <a:ext cx="53449" cy="50820"/>
              <a:chOff x="7366719" y="5471092"/>
              <a:chExt cx="101112" cy="96138"/>
            </a:xfrm>
          </p:grpSpPr>
          <p:cxnSp>
            <p:nvCxnSpPr>
              <p:cNvPr id="403" name="Gerade Verbindung 402">
                <a:extLst>
                  <a:ext uri="{FF2B5EF4-FFF2-40B4-BE49-F238E27FC236}">
                    <a16:creationId xmlns:a16="http://schemas.microsoft.com/office/drawing/2014/main" id="{AE10FDEB-B453-8A43-9746-2AB02F3E9D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Gerade Verbindung 404">
                <a:extLst>
                  <a:ext uri="{FF2B5EF4-FFF2-40B4-BE49-F238E27FC236}">
                    <a16:creationId xmlns:a16="http://schemas.microsoft.com/office/drawing/2014/main" id="{D11864E2-72E4-6340-9406-5BF4864859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Gerade Verbindung 406">
                <a:extLst>
                  <a:ext uri="{FF2B5EF4-FFF2-40B4-BE49-F238E27FC236}">
                    <a16:creationId xmlns:a16="http://schemas.microsoft.com/office/drawing/2014/main" id="{3BF94AE1-8B40-9C48-85B3-57553006C1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Gerade Verbindung 408">
                <a:extLst>
                  <a:ext uri="{FF2B5EF4-FFF2-40B4-BE49-F238E27FC236}">
                    <a16:creationId xmlns:a16="http://schemas.microsoft.com/office/drawing/2014/main" id="{E4A5EEE2-AA23-9647-8C09-0A7B569F0E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5" name="Gruppieren 374">
              <a:extLst>
                <a:ext uri="{FF2B5EF4-FFF2-40B4-BE49-F238E27FC236}">
                  <a16:creationId xmlns:a16="http://schemas.microsoft.com/office/drawing/2014/main" id="{80EDB375-F761-F849-8DD2-392DA3E55CD6}"/>
                </a:ext>
              </a:extLst>
            </p:cNvPr>
            <p:cNvGrpSpPr/>
            <p:nvPr/>
          </p:nvGrpSpPr>
          <p:grpSpPr>
            <a:xfrm rot="5400000">
              <a:off x="8725958" y="5481185"/>
              <a:ext cx="53449" cy="50820"/>
              <a:chOff x="7366719" y="5471092"/>
              <a:chExt cx="101112" cy="96138"/>
            </a:xfrm>
          </p:grpSpPr>
          <p:cxnSp>
            <p:nvCxnSpPr>
              <p:cNvPr id="393" name="Gerade Verbindung 392">
                <a:extLst>
                  <a:ext uri="{FF2B5EF4-FFF2-40B4-BE49-F238E27FC236}">
                    <a16:creationId xmlns:a16="http://schemas.microsoft.com/office/drawing/2014/main" id="{BEBBBD6E-04A7-A644-91D3-A1F8EF9467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Gerade Verbindung 393">
                <a:extLst>
                  <a:ext uri="{FF2B5EF4-FFF2-40B4-BE49-F238E27FC236}">
                    <a16:creationId xmlns:a16="http://schemas.microsoft.com/office/drawing/2014/main" id="{1A4BE87E-E3A6-0C42-838B-4ABD35C2AB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Gerade Verbindung 398">
                <a:extLst>
                  <a:ext uri="{FF2B5EF4-FFF2-40B4-BE49-F238E27FC236}">
                    <a16:creationId xmlns:a16="http://schemas.microsoft.com/office/drawing/2014/main" id="{39F893B1-68A9-6C4F-8952-BB296D1B33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Gerade Verbindung 400">
                <a:extLst>
                  <a:ext uri="{FF2B5EF4-FFF2-40B4-BE49-F238E27FC236}">
                    <a16:creationId xmlns:a16="http://schemas.microsoft.com/office/drawing/2014/main" id="{B58BA4AA-399A-2148-A446-A6F62036B0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6" name="Gruppieren 375">
              <a:extLst>
                <a:ext uri="{FF2B5EF4-FFF2-40B4-BE49-F238E27FC236}">
                  <a16:creationId xmlns:a16="http://schemas.microsoft.com/office/drawing/2014/main" id="{E221377D-F4B7-0E42-95B3-CBB33C878656}"/>
                </a:ext>
              </a:extLst>
            </p:cNvPr>
            <p:cNvGrpSpPr/>
            <p:nvPr/>
          </p:nvGrpSpPr>
          <p:grpSpPr>
            <a:xfrm rot="15333854">
              <a:off x="8664343" y="5413040"/>
              <a:ext cx="53449" cy="50820"/>
              <a:chOff x="7366719" y="5471092"/>
              <a:chExt cx="101112" cy="96138"/>
            </a:xfrm>
          </p:grpSpPr>
          <p:cxnSp>
            <p:nvCxnSpPr>
              <p:cNvPr id="388" name="Gerade Verbindung 387">
                <a:extLst>
                  <a:ext uri="{FF2B5EF4-FFF2-40B4-BE49-F238E27FC236}">
                    <a16:creationId xmlns:a16="http://schemas.microsoft.com/office/drawing/2014/main" id="{0CB1C455-AC89-DE4E-8586-FBF5E74D7A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Gerade Verbindung 388">
                <a:extLst>
                  <a:ext uri="{FF2B5EF4-FFF2-40B4-BE49-F238E27FC236}">
                    <a16:creationId xmlns:a16="http://schemas.microsoft.com/office/drawing/2014/main" id="{1C92DFD2-6F95-754B-8C47-0DBBA04533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Gerade Verbindung 390">
                <a:extLst>
                  <a:ext uri="{FF2B5EF4-FFF2-40B4-BE49-F238E27FC236}">
                    <a16:creationId xmlns:a16="http://schemas.microsoft.com/office/drawing/2014/main" id="{070B10F2-548F-694E-9ECC-7CB112C6A0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Gerade Verbindung 391">
                <a:extLst>
                  <a:ext uri="{FF2B5EF4-FFF2-40B4-BE49-F238E27FC236}">
                    <a16:creationId xmlns:a16="http://schemas.microsoft.com/office/drawing/2014/main" id="{1B841CFF-941D-E44C-B8CB-3EA14C0438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7" name="Gruppieren 376">
              <a:extLst>
                <a:ext uri="{FF2B5EF4-FFF2-40B4-BE49-F238E27FC236}">
                  <a16:creationId xmlns:a16="http://schemas.microsoft.com/office/drawing/2014/main" id="{212C4393-C96A-8546-903E-6AFEAEE1D646}"/>
                </a:ext>
              </a:extLst>
            </p:cNvPr>
            <p:cNvGrpSpPr/>
            <p:nvPr/>
          </p:nvGrpSpPr>
          <p:grpSpPr>
            <a:xfrm rot="10073465">
              <a:off x="8666627" y="5475378"/>
              <a:ext cx="53449" cy="50820"/>
              <a:chOff x="7366719" y="5471092"/>
              <a:chExt cx="101112" cy="96138"/>
            </a:xfrm>
          </p:grpSpPr>
          <p:cxnSp>
            <p:nvCxnSpPr>
              <p:cNvPr id="378" name="Gerade Verbindung 377">
                <a:extLst>
                  <a:ext uri="{FF2B5EF4-FFF2-40B4-BE49-F238E27FC236}">
                    <a16:creationId xmlns:a16="http://schemas.microsoft.com/office/drawing/2014/main" id="{CFC438BA-2A67-5942-849A-BC3F83DAC1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Gerade Verbindung 380">
                <a:extLst>
                  <a:ext uri="{FF2B5EF4-FFF2-40B4-BE49-F238E27FC236}">
                    <a16:creationId xmlns:a16="http://schemas.microsoft.com/office/drawing/2014/main" id="{3AA3A6D3-4FD5-F841-AE1A-C97379D97F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Gerade Verbindung 383">
                <a:extLst>
                  <a:ext uri="{FF2B5EF4-FFF2-40B4-BE49-F238E27FC236}">
                    <a16:creationId xmlns:a16="http://schemas.microsoft.com/office/drawing/2014/main" id="{AC83E92E-40E5-6943-A6FA-074AA65FD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Gerade Verbindung 386">
                <a:extLst>
                  <a:ext uri="{FF2B5EF4-FFF2-40B4-BE49-F238E27FC236}">
                    <a16:creationId xmlns:a16="http://schemas.microsoft.com/office/drawing/2014/main" id="{5C52A401-3E43-4842-8132-9AA02F5505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7" name="Gruppieren 426">
            <a:extLst>
              <a:ext uri="{FF2B5EF4-FFF2-40B4-BE49-F238E27FC236}">
                <a16:creationId xmlns:a16="http://schemas.microsoft.com/office/drawing/2014/main" id="{A09990A6-1649-A849-B946-13B486A35AAF}"/>
              </a:ext>
            </a:extLst>
          </p:cNvPr>
          <p:cNvGrpSpPr/>
          <p:nvPr/>
        </p:nvGrpSpPr>
        <p:grpSpPr>
          <a:xfrm>
            <a:off x="8518496" y="5705320"/>
            <a:ext cx="102718" cy="102718"/>
            <a:chOff x="1472953" y="3806542"/>
            <a:chExt cx="227832" cy="227832"/>
          </a:xfrm>
        </p:grpSpPr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8B1EA197-E92A-B442-8DB5-E1AD786DAFED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449" name="Gerade Verbindung 448">
              <a:extLst>
                <a:ext uri="{FF2B5EF4-FFF2-40B4-BE49-F238E27FC236}">
                  <a16:creationId xmlns:a16="http://schemas.microsoft.com/office/drawing/2014/main" id="{CC162FF5-BD23-6640-A0F7-1A44F49F1753}"/>
                </a:ext>
              </a:extLst>
            </p:cNvPr>
            <p:cNvCxnSpPr>
              <a:endCxn id="448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Gerade Verbindung 449">
              <a:extLst>
                <a:ext uri="{FF2B5EF4-FFF2-40B4-BE49-F238E27FC236}">
                  <a16:creationId xmlns:a16="http://schemas.microsoft.com/office/drawing/2014/main" id="{276988B3-8557-E941-8920-E13DEADA1AEB}"/>
                </a:ext>
              </a:extLst>
            </p:cNvPr>
            <p:cNvCxnSpPr>
              <a:stCxn id="448" idx="2"/>
              <a:endCxn id="448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1" name="Textfeld 450">
            <a:extLst>
              <a:ext uri="{FF2B5EF4-FFF2-40B4-BE49-F238E27FC236}">
                <a16:creationId xmlns:a16="http://schemas.microsoft.com/office/drawing/2014/main" id="{C988266D-2B3A-A541-A97D-D393E4D88F41}"/>
              </a:ext>
            </a:extLst>
          </p:cNvPr>
          <p:cNvSpPr txBox="1"/>
          <p:nvPr/>
        </p:nvSpPr>
        <p:spPr>
          <a:xfrm>
            <a:off x="8691687" y="5515501"/>
            <a:ext cx="7674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2 Stunden</a:t>
            </a:r>
          </a:p>
        </p:txBody>
      </p:sp>
      <p:grpSp>
        <p:nvGrpSpPr>
          <p:cNvPr id="452" name="Gruppieren 451">
            <a:extLst>
              <a:ext uri="{FF2B5EF4-FFF2-40B4-BE49-F238E27FC236}">
                <a16:creationId xmlns:a16="http://schemas.microsoft.com/office/drawing/2014/main" id="{3F79C78A-F752-DC43-9535-8DD223D092D7}"/>
              </a:ext>
            </a:extLst>
          </p:cNvPr>
          <p:cNvGrpSpPr/>
          <p:nvPr/>
        </p:nvGrpSpPr>
        <p:grpSpPr>
          <a:xfrm>
            <a:off x="8514492" y="5948563"/>
            <a:ext cx="102718" cy="102718"/>
            <a:chOff x="8645115" y="5392799"/>
            <a:chExt cx="151667" cy="151667"/>
          </a:xfrm>
        </p:grpSpPr>
        <p:grpSp>
          <p:nvGrpSpPr>
            <p:cNvPr id="453" name="Gruppieren 452">
              <a:extLst>
                <a:ext uri="{FF2B5EF4-FFF2-40B4-BE49-F238E27FC236}">
                  <a16:creationId xmlns:a16="http://schemas.microsoft.com/office/drawing/2014/main" id="{61A7D287-D3D8-E143-9D0A-576289340724}"/>
                </a:ext>
              </a:extLst>
            </p:cNvPr>
            <p:cNvGrpSpPr/>
            <p:nvPr/>
          </p:nvGrpSpPr>
          <p:grpSpPr>
            <a:xfrm>
              <a:off x="8645115" y="5392799"/>
              <a:ext cx="151667" cy="151667"/>
              <a:chOff x="1472953" y="3806542"/>
              <a:chExt cx="227832" cy="227832"/>
            </a:xfrm>
          </p:grpSpPr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5412350B-0127-4347-B238-635BBDA9C6EF}"/>
                  </a:ext>
                </a:extLst>
              </p:cNvPr>
              <p:cNvSpPr/>
              <p:nvPr/>
            </p:nvSpPr>
            <p:spPr>
              <a:xfrm>
                <a:off x="1472953" y="3806542"/>
                <a:ext cx="227832" cy="2278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489" name="Gerade Verbindung 488">
                <a:extLst>
                  <a:ext uri="{FF2B5EF4-FFF2-40B4-BE49-F238E27FC236}">
                    <a16:creationId xmlns:a16="http://schemas.microsoft.com/office/drawing/2014/main" id="{F7B1BF86-E6CB-6E4E-A991-C9915162C11D}"/>
                  </a:ext>
                </a:extLst>
              </p:cNvPr>
              <p:cNvCxnSpPr>
                <a:endCxn id="488" idx="4"/>
              </p:cNvCxnSpPr>
              <p:nvPr/>
            </p:nvCxnSpPr>
            <p:spPr>
              <a:xfrm>
                <a:off x="1586869" y="3806542"/>
                <a:ext cx="0" cy="2278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Gerade Verbindung 489">
                <a:extLst>
                  <a:ext uri="{FF2B5EF4-FFF2-40B4-BE49-F238E27FC236}">
                    <a16:creationId xmlns:a16="http://schemas.microsoft.com/office/drawing/2014/main" id="{C927E582-9165-FA47-9042-90E253049B5E}"/>
                  </a:ext>
                </a:extLst>
              </p:cNvPr>
              <p:cNvCxnSpPr>
                <a:stCxn id="488" idx="2"/>
                <a:endCxn id="488" idx="6"/>
              </p:cNvCxnSpPr>
              <p:nvPr/>
            </p:nvCxnSpPr>
            <p:spPr>
              <a:xfrm>
                <a:off x="1472953" y="3920458"/>
                <a:ext cx="22783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4" name="Gruppieren 453">
              <a:extLst>
                <a:ext uri="{FF2B5EF4-FFF2-40B4-BE49-F238E27FC236}">
                  <a16:creationId xmlns:a16="http://schemas.microsoft.com/office/drawing/2014/main" id="{59535B1B-3B90-7F47-9327-6DF3F74A6EBE}"/>
                </a:ext>
              </a:extLst>
            </p:cNvPr>
            <p:cNvGrpSpPr/>
            <p:nvPr/>
          </p:nvGrpSpPr>
          <p:grpSpPr>
            <a:xfrm>
              <a:off x="8724676" y="5410164"/>
              <a:ext cx="53449" cy="50820"/>
              <a:chOff x="7366719" y="5471092"/>
              <a:chExt cx="101112" cy="96138"/>
            </a:xfrm>
          </p:grpSpPr>
          <p:cxnSp>
            <p:nvCxnSpPr>
              <p:cNvPr id="475" name="Gerade Verbindung 474">
                <a:extLst>
                  <a:ext uri="{FF2B5EF4-FFF2-40B4-BE49-F238E27FC236}">
                    <a16:creationId xmlns:a16="http://schemas.microsoft.com/office/drawing/2014/main" id="{F69BC12D-D43F-874E-8218-7F822FD3F4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Gerade Verbindung 483">
                <a:extLst>
                  <a:ext uri="{FF2B5EF4-FFF2-40B4-BE49-F238E27FC236}">
                    <a16:creationId xmlns:a16="http://schemas.microsoft.com/office/drawing/2014/main" id="{BC5AEF2B-8DFA-9440-BB33-C47423EDC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Gerade Verbindung 485">
                <a:extLst>
                  <a:ext uri="{FF2B5EF4-FFF2-40B4-BE49-F238E27FC236}">
                    <a16:creationId xmlns:a16="http://schemas.microsoft.com/office/drawing/2014/main" id="{46297D35-43CE-5C40-A67B-ADF454FE4A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Gerade Verbindung 486">
                <a:extLst>
                  <a:ext uri="{FF2B5EF4-FFF2-40B4-BE49-F238E27FC236}">
                    <a16:creationId xmlns:a16="http://schemas.microsoft.com/office/drawing/2014/main" id="{822117F6-3980-E049-8F33-A14B9F5A30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5" name="Gruppieren 454">
              <a:extLst>
                <a:ext uri="{FF2B5EF4-FFF2-40B4-BE49-F238E27FC236}">
                  <a16:creationId xmlns:a16="http://schemas.microsoft.com/office/drawing/2014/main" id="{32C3DDAB-2281-7740-921E-6CC4225E9732}"/>
                </a:ext>
              </a:extLst>
            </p:cNvPr>
            <p:cNvGrpSpPr/>
            <p:nvPr/>
          </p:nvGrpSpPr>
          <p:grpSpPr>
            <a:xfrm rot="5400000">
              <a:off x="8725958" y="5481185"/>
              <a:ext cx="53449" cy="50820"/>
              <a:chOff x="7366719" y="5471092"/>
              <a:chExt cx="101112" cy="96138"/>
            </a:xfrm>
          </p:grpSpPr>
          <p:cxnSp>
            <p:nvCxnSpPr>
              <p:cNvPr id="466" name="Gerade Verbindung 465">
                <a:extLst>
                  <a:ext uri="{FF2B5EF4-FFF2-40B4-BE49-F238E27FC236}">
                    <a16:creationId xmlns:a16="http://schemas.microsoft.com/office/drawing/2014/main" id="{6B53F77C-79D0-BE4A-9EEF-205902AE82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Gerade Verbindung 466">
                <a:extLst>
                  <a:ext uri="{FF2B5EF4-FFF2-40B4-BE49-F238E27FC236}">
                    <a16:creationId xmlns:a16="http://schemas.microsoft.com/office/drawing/2014/main" id="{92BEFC3F-4397-2D4D-B201-D858A2AD63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Gerade Verbindung 467">
                <a:extLst>
                  <a:ext uri="{FF2B5EF4-FFF2-40B4-BE49-F238E27FC236}">
                    <a16:creationId xmlns:a16="http://schemas.microsoft.com/office/drawing/2014/main" id="{A6126CBD-3ADD-2847-983C-104C6195B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Gerade Verbindung 471">
                <a:extLst>
                  <a:ext uri="{FF2B5EF4-FFF2-40B4-BE49-F238E27FC236}">
                    <a16:creationId xmlns:a16="http://schemas.microsoft.com/office/drawing/2014/main" id="{95BC294C-06DD-D143-AA3B-0F91047581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6" name="Gruppieren 455">
              <a:extLst>
                <a:ext uri="{FF2B5EF4-FFF2-40B4-BE49-F238E27FC236}">
                  <a16:creationId xmlns:a16="http://schemas.microsoft.com/office/drawing/2014/main" id="{D1AC355B-A454-D345-AF3A-674FA9CDE66B}"/>
                </a:ext>
              </a:extLst>
            </p:cNvPr>
            <p:cNvGrpSpPr/>
            <p:nvPr/>
          </p:nvGrpSpPr>
          <p:grpSpPr>
            <a:xfrm rot="15333854">
              <a:off x="8664343" y="5413040"/>
              <a:ext cx="53449" cy="50820"/>
              <a:chOff x="7366719" y="5471092"/>
              <a:chExt cx="101112" cy="96138"/>
            </a:xfrm>
          </p:grpSpPr>
          <p:cxnSp>
            <p:nvCxnSpPr>
              <p:cNvPr id="462" name="Gerade Verbindung 461">
                <a:extLst>
                  <a:ext uri="{FF2B5EF4-FFF2-40B4-BE49-F238E27FC236}">
                    <a16:creationId xmlns:a16="http://schemas.microsoft.com/office/drawing/2014/main" id="{52CA252B-9408-A240-B823-1C4D0F148E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Gerade Verbindung 462">
                <a:extLst>
                  <a:ext uri="{FF2B5EF4-FFF2-40B4-BE49-F238E27FC236}">
                    <a16:creationId xmlns:a16="http://schemas.microsoft.com/office/drawing/2014/main" id="{06956412-CBF5-934D-8CAA-708B383EC7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Gerade Verbindung 463">
                <a:extLst>
                  <a:ext uri="{FF2B5EF4-FFF2-40B4-BE49-F238E27FC236}">
                    <a16:creationId xmlns:a16="http://schemas.microsoft.com/office/drawing/2014/main" id="{8FED6084-DA26-1543-A940-7222085EA0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Gerade Verbindung 464">
                <a:extLst>
                  <a:ext uri="{FF2B5EF4-FFF2-40B4-BE49-F238E27FC236}">
                    <a16:creationId xmlns:a16="http://schemas.microsoft.com/office/drawing/2014/main" id="{1CB304A5-523C-254B-9EDB-5F88686379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9821E3EA-23A9-1945-A003-738657B36615}"/>
                </a:ext>
              </a:extLst>
            </p:cNvPr>
            <p:cNvGrpSpPr/>
            <p:nvPr/>
          </p:nvGrpSpPr>
          <p:grpSpPr>
            <a:xfrm rot="10073465">
              <a:off x="8666627" y="5475378"/>
              <a:ext cx="53449" cy="50820"/>
              <a:chOff x="7366719" y="5471092"/>
              <a:chExt cx="101112" cy="96138"/>
            </a:xfrm>
          </p:grpSpPr>
          <p:cxnSp>
            <p:nvCxnSpPr>
              <p:cNvPr id="458" name="Gerade Verbindung 457">
                <a:extLst>
                  <a:ext uri="{FF2B5EF4-FFF2-40B4-BE49-F238E27FC236}">
                    <a16:creationId xmlns:a16="http://schemas.microsoft.com/office/drawing/2014/main" id="{771029B1-8806-A541-8522-3BD9384E13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Gerade Verbindung 458">
                <a:extLst>
                  <a:ext uri="{FF2B5EF4-FFF2-40B4-BE49-F238E27FC236}">
                    <a16:creationId xmlns:a16="http://schemas.microsoft.com/office/drawing/2014/main" id="{F421DC06-FF94-CF45-8ED5-D76D2FEE5B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Gerade Verbindung 459">
                <a:extLst>
                  <a:ext uri="{FF2B5EF4-FFF2-40B4-BE49-F238E27FC236}">
                    <a16:creationId xmlns:a16="http://schemas.microsoft.com/office/drawing/2014/main" id="{1761EEE6-9F42-514F-B799-76CDF5DD00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Gerade Verbindung 460">
                <a:extLst>
                  <a:ext uri="{FF2B5EF4-FFF2-40B4-BE49-F238E27FC236}">
                    <a16:creationId xmlns:a16="http://schemas.microsoft.com/office/drawing/2014/main" id="{53393FB6-0E29-2741-9FE9-1AEAC66094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2" name="Gruppieren 491">
            <a:extLst>
              <a:ext uri="{FF2B5EF4-FFF2-40B4-BE49-F238E27FC236}">
                <a16:creationId xmlns:a16="http://schemas.microsoft.com/office/drawing/2014/main" id="{79E9ECFE-FA3C-B646-8B6B-018EEB4B9F9A}"/>
              </a:ext>
            </a:extLst>
          </p:cNvPr>
          <p:cNvGrpSpPr/>
          <p:nvPr/>
        </p:nvGrpSpPr>
        <p:grpSpPr>
          <a:xfrm>
            <a:off x="8516494" y="6086674"/>
            <a:ext cx="102718" cy="102718"/>
            <a:chOff x="1472953" y="3806542"/>
            <a:chExt cx="227832" cy="227832"/>
          </a:xfrm>
        </p:grpSpPr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8A81DF50-4CE5-1248-9E58-9F85BD5F8355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525" name="Gerade Verbindung 524">
              <a:extLst>
                <a:ext uri="{FF2B5EF4-FFF2-40B4-BE49-F238E27FC236}">
                  <a16:creationId xmlns:a16="http://schemas.microsoft.com/office/drawing/2014/main" id="{A2A100F4-6D1E-B042-A8C3-21E4EE40AFFA}"/>
                </a:ext>
              </a:extLst>
            </p:cNvPr>
            <p:cNvCxnSpPr>
              <a:endCxn id="524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Gerade Verbindung 525">
              <a:extLst>
                <a:ext uri="{FF2B5EF4-FFF2-40B4-BE49-F238E27FC236}">
                  <a16:creationId xmlns:a16="http://schemas.microsoft.com/office/drawing/2014/main" id="{2CB7C307-FA47-5B4E-AA9F-AE3C3E3C0448}"/>
                </a:ext>
              </a:extLst>
            </p:cNvPr>
            <p:cNvCxnSpPr>
              <a:stCxn id="524" idx="2"/>
              <a:endCxn id="524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3" name="Gruppieren 492">
            <a:extLst>
              <a:ext uri="{FF2B5EF4-FFF2-40B4-BE49-F238E27FC236}">
                <a16:creationId xmlns:a16="http://schemas.microsoft.com/office/drawing/2014/main" id="{4284411F-6E19-9D4E-A3E6-33F79E2E415A}"/>
              </a:ext>
            </a:extLst>
          </p:cNvPr>
          <p:cNvGrpSpPr/>
          <p:nvPr/>
        </p:nvGrpSpPr>
        <p:grpSpPr>
          <a:xfrm>
            <a:off x="8570377" y="6098435"/>
            <a:ext cx="36199" cy="34418"/>
            <a:chOff x="7366719" y="5471092"/>
            <a:chExt cx="101112" cy="96138"/>
          </a:xfrm>
        </p:grpSpPr>
        <p:cxnSp>
          <p:nvCxnSpPr>
            <p:cNvPr id="520" name="Gerade Verbindung 519">
              <a:extLst>
                <a:ext uri="{FF2B5EF4-FFF2-40B4-BE49-F238E27FC236}">
                  <a16:creationId xmlns:a16="http://schemas.microsoft.com/office/drawing/2014/main" id="{E2442C77-791F-544D-9483-BB75F21796F6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Gerade Verbindung 520">
              <a:extLst>
                <a:ext uri="{FF2B5EF4-FFF2-40B4-BE49-F238E27FC236}">
                  <a16:creationId xmlns:a16="http://schemas.microsoft.com/office/drawing/2014/main" id="{0E8704AC-7280-134D-8C7F-AEFC5E86F6E0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Gerade Verbindung 521">
              <a:extLst>
                <a:ext uri="{FF2B5EF4-FFF2-40B4-BE49-F238E27FC236}">
                  <a16:creationId xmlns:a16="http://schemas.microsoft.com/office/drawing/2014/main" id="{4971204C-1DCE-9D4F-8268-861648FF8972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Gerade Verbindung 522">
              <a:extLst>
                <a:ext uri="{FF2B5EF4-FFF2-40B4-BE49-F238E27FC236}">
                  <a16:creationId xmlns:a16="http://schemas.microsoft.com/office/drawing/2014/main" id="{1BF1E416-42AE-CD41-8554-165F6AB295A2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9" name="Gruppieren 498">
            <a:extLst>
              <a:ext uri="{FF2B5EF4-FFF2-40B4-BE49-F238E27FC236}">
                <a16:creationId xmlns:a16="http://schemas.microsoft.com/office/drawing/2014/main" id="{257CE9A7-4C70-BA42-8CC9-7ADBD65FD369}"/>
              </a:ext>
            </a:extLst>
          </p:cNvPr>
          <p:cNvGrpSpPr/>
          <p:nvPr/>
        </p:nvGrpSpPr>
        <p:grpSpPr>
          <a:xfrm rot="5400000">
            <a:off x="8571246" y="6146534"/>
            <a:ext cx="36199" cy="34418"/>
            <a:chOff x="7366719" y="5471092"/>
            <a:chExt cx="101112" cy="96138"/>
          </a:xfrm>
        </p:grpSpPr>
        <p:cxnSp>
          <p:nvCxnSpPr>
            <p:cNvPr id="516" name="Gerade Verbindung 515">
              <a:extLst>
                <a:ext uri="{FF2B5EF4-FFF2-40B4-BE49-F238E27FC236}">
                  <a16:creationId xmlns:a16="http://schemas.microsoft.com/office/drawing/2014/main" id="{F2AC67E3-A604-C645-AF67-533D9618CFBB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Gerade Verbindung 516">
              <a:extLst>
                <a:ext uri="{FF2B5EF4-FFF2-40B4-BE49-F238E27FC236}">
                  <a16:creationId xmlns:a16="http://schemas.microsoft.com/office/drawing/2014/main" id="{1DA2922A-5C48-174E-9279-EAAB5F3E6C58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Gerade Verbindung 517">
              <a:extLst>
                <a:ext uri="{FF2B5EF4-FFF2-40B4-BE49-F238E27FC236}">
                  <a16:creationId xmlns:a16="http://schemas.microsoft.com/office/drawing/2014/main" id="{47926607-129F-2643-A828-6093E62AC0AD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Gerade Verbindung 518">
              <a:extLst>
                <a:ext uri="{FF2B5EF4-FFF2-40B4-BE49-F238E27FC236}">
                  <a16:creationId xmlns:a16="http://schemas.microsoft.com/office/drawing/2014/main" id="{6A48F8DB-6C35-D546-ABFC-63C513671CBF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7" name="Gruppieren 526">
            <a:extLst>
              <a:ext uri="{FF2B5EF4-FFF2-40B4-BE49-F238E27FC236}">
                <a16:creationId xmlns:a16="http://schemas.microsoft.com/office/drawing/2014/main" id="{9F1610DC-FCB2-6B4B-B878-54F18B5FBD02}"/>
              </a:ext>
            </a:extLst>
          </p:cNvPr>
          <p:cNvGrpSpPr/>
          <p:nvPr/>
        </p:nvGrpSpPr>
        <p:grpSpPr>
          <a:xfrm>
            <a:off x="8518496" y="6218219"/>
            <a:ext cx="102718" cy="102718"/>
            <a:chOff x="1472953" y="3806542"/>
            <a:chExt cx="227832" cy="227832"/>
          </a:xfrm>
        </p:grpSpPr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F0CF2284-51E7-3F4D-9714-5407DB84139E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529" name="Gerade Verbindung 528">
              <a:extLst>
                <a:ext uri="{FF2B5EF4-FFF2-40B4-BE49-F238E27FC236}">
                  <a16:creationId xmlns:a16="http://schemas.microsoft.com/office/drawing/2014/main" id="{6079228C-957C-9F4D-A69D-43862165ED64}"/>
                </a:ext>
              </a:extLst>
            </p:cNvPr>
            <p:cNvCxnSpPr>
              <a:endCxn id="528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Gerade Verbindung 529">
              <a:extLst>
                <a:ext uri="{FF2B5EF4-FFF2-40B4-BE49-F238E27FC236}">
                  <a16:creationId xmlns:a16="http://schemas.microsoft.com/office/drawing/2014/main" id="{A8D106AE-9E8E-E74F-8BA5-28D11EFDB7ED}"/>
                </a:ext>
              </a:extLst>
            </p:cNvPr>
            <p:cNvCxnSpPr>
              <a:stCxn id="528" idx="2"/>
              <a:endCxn id="528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1" name="Textfeld 530">
            <a:extLst>
              <a:ext uri="{FF2B5EF4-FFF2-40B4-BE49-F238E27FC236}">
                <a16:creationId xmlns:a16="http://schemas.microsoft.com/office/drawing/2014/main" id="{BA406F54-F7E1-2647-8EDE-66BA1DA4EECA}"/>
              </a:ext>
            </a:extLst>
          </p:cNvPr>
          <p:cNvSpPr txBox="1"/>
          <p:nvPr/>
        </p:nvSpPr>
        <p:spPr>
          <a:xfrm>
            <a:off x="8691687" y="5911601"/>
            <a:ext cx="10590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1 Stunde </a:t>
            </a:r>
          </a:p>
          <a:p>
            <a:r>
              <a:rPr lang="de-DE" sz="1000" dirty="0"/>
              <a:t>und eine </a:t>
            </a:r>
          </a:p>
          <a:p>
            <a:r>
              <a:rPr lang="de-DE" sz="1000" dirty="0"/>
              <a:t>Halbe-Stunde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C701D16-3DFA-2444-8B98-C98565D50994}"/>
              </a:ext>
            </a:extLst>
          </p:cNvPr>
          <p:cNvGrpSpPr/>
          <p:nvPr/>
        </p:nvGrpSpPr>
        <p:grpSpPr>
          <a:xfrm>
            <a:off x="1226892" y="2694137"/>
            <a:ext cx="1369939" cy="986820"/>
            <a:chOff x="1226892" y="2694137"/>
            <a:chExt cx="1369939" cy="986820"/>
          </a:xfrm>
        </p:grpSpPr>
        <p:grpSp>
          <p:nvGrpSpPr>
            <p:cNvPr id="428" name="Gruppieren 427">
              <a:extLst>
                <a:ext uri="{FF2B5EF4-FFF2-40B4-BE49-F238E27FC236}">
                  <a16:creationId xmlns:a16="http://schemas.microsoft.com/office/drawing/2014/main" id="{C65D3713-6618-784B-9DCD-D8976DA2DF62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500" name="Gruppieren 499">
                <a:extLst>
                  <a:ext uri="{FF2B5EF4-FFF2-40B4-BE49-F238E27FC236}">
                    <a16:creationId xmlns:a16="http://schemas.microsoft.com/office/drawing/2014/main" id="{734C7664-8EAE-8244-A662-1C4F58C4AAA8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09" name="Oval 508">
                  <a:extLst>
                    <a:ext uri="{FF2B5EF4-FFF2-40B4-BE49-F238E27FC236}">
                      <a16:creationId xmlns:a16="http://schemas.microsoft.com/office/drawing/2014/main" id="{B8B3B135-2D11-0149-B584-176D1FDF5D0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10" name="Gerade Verbindung 509">
                  <a:extLst>
                    <a:ext uri="{FF2B5EF4-FFF2-40B4-BE49-F238E27FC236}">
                      <a16:creationId xmlns:a16="http://schemas.microsoft.com/office/drawing/2014/main" id="{3AC48020-F915-7542-90AF-6721656356D4}"/>
                    </a:ext>
                  </a:extLst>
                </p:cNvPr>
                <p:cNvCxnSpPr>
                  <a:endCxn id="50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Gerade Verbindung 510">
                  <a:extLst>
                    <a:ext uri="{FF2B5EF4-FFF2-40B4-BE49-F238E27FC236}">
                      <a16:creationId xmlns:a16="http://schemas.microsoft.com/office/drawing/2014/main" id="{AD70CE64-CDEB-8844-B824-BB8FC58F4F18}"/>
                    </a:ext>
                  </a:extLst>
                </p:cNvPr>
                <p:cNvCxnSpPr>
                  <a:stCxn id="509" idx="2"/>
                  <a:endCxn id="50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1" name="Gruppieren 500">
                <a:extLst>
                  <a:ext uri="{FF2B5EF4-FFF2-40B4-BE49-F238E27FC236}">
                    <a16:creationId xmlns:a16="http://schemas.microsoft.com/office/drawing/2014/main" id="{E20F1032-4251-2044-BADC-0316D6F6EA5C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06" name="Oval 505">
                  <a:extLst>
                    <a:ext uri="{FF2B5EF4-FFF2-40B4-BE49-F238E27FC236}">
                      <a16:creationId xmlns:a16="http://schemas.microsoft.com/office/drawing/2014/main" id="{096FE51F-A9DC-C04C-8BBD-C3C8BF48B53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07" name="Gerade Verbindung 506">
                  <a:extLst>
                    <a:ext uri="{FF2B5EF4-FFF2-40B4-BE49-F238E27FC236}">
                      <a16:creationId xmlns:a16="http://schemas.microsoft.com/office/drawing/2014/main" id="{2F1EB7F2-83C5-BC49-88AD-43B7934D81D5}"/>
                    </a:ext>
                  </a:extLst>
                </p:cNvPr>
                <p:cNvCxnSpPr>
                  <a:endCxn id="50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Gerade Verbindung 507">
                  <a:extLst>
                    <a:ext uri="{FF2B5EF4-FFF2-40B4-BE49-F238E27FC236}">
                      <a16:creationId xmlns:a16="http://schemas.microsoft.com/office/drawing/2014/main" id="{EEE88EE9-EB90-1843-B8FA-30D27D76A07F}"/>
                    </a:ext>
                  </a:extLst>
                </p:cNvPr>
                <p:cNvCxnSpPr>
                  <a:stCxn id="506" idx="2"/>
                  <a:endCxn id="50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" name="Gruppieren 501">
                <a:extLst>
                  <a:ext uri="{FF2B5EF4-FFF2-40B4-BE49-F238E27FC236}">
                    <a16:creationId xmlns:a16="http://schemas.microsoft.com/office/drawing/2014/main" id="{959EBD20-80F9-2743-8BC2-4CD8ADE088CB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03" name="Oval 502">
                  <a:extLst>
                    <a:ext uri="{FF2B5EF4-FFF2-40B4-BE49-F238E27FC236}">
                      <a16:creationId xmlns:a16="http://schemas.microsoft.com/office/drawing/2014/main" id="{89FC02DA-EA7E-1648-86A4-1200E87A6FC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04" name="Gerade Verbindung 503">
                  <a:extLst>
                    <a:ext uri="{FF2B5EF4-FFF2-40B4-BE49-F238E27FC236}">
                      <a16:creationId xmlns:a16="http://schemas.microsoft.com/office/drawing/2014/main" id="{5A66B678-19FE-E847-B6B5-F146C1697ED9}"/>
                    </a:ext>
                  </a:extLst>
                </p:cNvPr>
                <p:cNvCxnSpPr>
                  <a:endCxn id="50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Gerade Verbindung 504">
                  <a:extLst>
                    <a:ext uri="{FF2B5EF4-FFF2-40B4-BE49-F238E27FC236}">
                      <a16:creationId xmlns:a16="http://schemas.microsoft.com/office/drawing/2014/main" id="{C7946028-C518-A140-92BC-65AAB3E799C6}"/>
                    </a:ext>
                  </a:extLst>
                </p:cNvPr>
                <p:cNvCxnSpPr>
                  <a:stCxn id="503" idx="2"/>
                  <a:endCxn id="50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9" name="Gruppieren 428">
              <a:extLst>
                <a:ext uri="{FF2B5EF4-FFF2-40B4-BE49-F238E27FC236}">
                  <a16:creationId xmlns:a16="http://schemas.microsoft.com/office/drawing/2014/main" id="{10ECA210-6C85-AA44-9671-81F9076520D0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443" name="Gruppieren 442">
                <a:extLst>
                  <a:ext uri="{FF2B5EF4-FFF2-40B4-BE49-F238E27FC236}">
                    <a16:creationId xmlns:a16="http://schemas.microsoft.com/office/drawing/2014/main" id="{9C546593-86EF-5947-AAE8-2B91B1AB348D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496" name="Oval 495">
                  <a:extLst>
                    <a:ext uri="{FF2B5EF4-FFF2-40B4-BE49-F238E27FC236}">
                      <a16:creationId xmlns:a16="http://schemas.microsoft.com/office/drawing/2014/main" id="{A85D1866-76A6-924D-9989-B1C4F384134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97" name="Gerade Verbindung 496">
                  <a:extLst>
                    <a:ext uri="{FF2B5EF4-FFF2-40B4-BE49-F238E27FC236}">
                      <a16:creationId xmlns:a16="http://schemas.microsoft.com/office/drawing/2014/main" id="{2AB185BF-B9D7-8B4D-8A09-EF1B980A9652}"/>
                    </a:ext>
                  </a:extLst>
                </p:cNvPr>
                <p:cNvCxnSpPr>
                  <a:endCxn id="49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Gerade Verbindung 497">
                  <a:extLst>
                    <a:ext uri="{FF2B5EF4-FFF2-40B4-BE49-F238E27FC236}">
                      <a16:creationId xmlns:a16="http://schemas.microsoft.com/office/drawing/2014/main" id="{97989996-51FF-6B41-B9EC-79D41F5393FA}"/>
                    </a:ext>
                  </a:extLst>
                </p:cNvPr>
                <p:cNvCxnSpPr>
                  <a:stCxn id="496" idx="2"/>
                  <a:endCxn id="49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4" name="Gruppieren 443">
                <a:extLst>
                  <a:ext uri="{FF2B5EF4-FFF2-40B4-BE49-F238E27FC236}">
                    <a16:creationId xmlns:a16="http://schemas.microsoft.com/office/drawing/2014/main" id="{C21045E0-292D-1348-9B7B-5EE48DE7EB2B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491" name="Oval 490">
                  <a:extLst>
                    <a:ext uri="{FF2B5EF4-FFF2-40B4-BE49-F238E27FC236}">
                      <a16:creationId xmlns:a16="http://schemas.microsoft.com/office/drawing/2014/main" id="{E8192C4E-8B14-FD4A-98FE-9C3FD2822B6F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94" name="Gerade Verbindung 493">
                  <a:extLst>
                    <a:ext uri="{FF2B5EF4-FFF2-40B4-BE49-F238E27FC236}">
                      <a16:creationId xmlns:a16="http://schemas.microsoft.com/office/drawing/2014/main" id="{79C2FD26-8C71-4646-89C1-FF4912BBD143}"/>
                    </a:ext>
                  </a:extLst>
                </p:cNvPr>
                <p:cNvCxnSpPr>
                  <a:endCxn id="49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Gerade Verbindung 494">
                  <a:extLst>
                    <a:ext uri="{FF2B5EF4-FFF2-40B4-BE49-F238E27FC236}">
                      <a16:creationId xmlns:a16="http://schemas.microsoft.com/office/drawing/2014/main" id="{7A026306-47BF-B447-B811-555621793B02}"/>
                    </a:ext>
                  </a:extLst>
                </p:cNvPr>
                <p:cNvCxnSpPr>
                  <a:stCxn id="491" idx="2"/>
                  <a:endCxn id="49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5" name="Gruppieren 444">
                <a:extLst>
                  <a:ext uri="{FF2B5EF4-FFF2-40B4-BE49-F238E27FC236}">
                    <a16:creationId xmlns:a16="http://schemas.microsoft.com/office/drawing/2014/main" id="{D099B999-8EF9-7C4D-8A41-F425153F9660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446" name="Oval 445">
                  <a:extLst>
                    <a:ext uri="{FF2B5EF4-FFF2-40B4-BE49-F238E27FC236}">
                      <a16:creationId xmlns:a16="http://schemas.microsoft.com/office/drawing/2014/main" id="{14B28629-2E9A-8846-82A2-A1E98AA7D60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47" name="Gerade Verbindung 446">
                  <a:extLst>
                    <a:ext uri="{FF2B5EF4-FFF2-40B4-BE49-F238E27FC236}">
                      <a16:creationId xmlns:a16="http://schemas.microsoft.com/office/drawing/2014/main" id="{21970BEF-8B75-7D4B-B72D-1E1CE4BB7C95}"/>
                    </a:ext>
                  </a:extLst>
                </p:cNvPr>
                <p:cNvCxnSpPr>
                  <a:endCxn id="44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Gerade Verbindung 484">
                  <a:extLst>
                    <a:ext uri="{FF2B5EF4-FFF2-40B4-BE49-F238E27FC236}">
                      <a16:creationId xmlns:a16="http://schemas.microsoft.com/office/drawing/2014/main" id="{DB68A4E0-07E7-694E-A16C-696D6C295589}"/>
                    </a:ext>
                  </a:extLst>
                </p:cNvPr>
                <p:cNvCxnSpPr>
                  <a:stCxn id="446" idx="2"/>
                  <a:endCxn id="44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0" name="Gruppieren 429">
              <a:extLst>
                <a:ext uri="{FF2B5EF4-FFF2-40B4-BE49-F238E27FC236}">
                  <a16:creationId xmlns:a16="http://schemas.microsoft.com/office/drawing/2014/main" id="{47DA0DB9-7937-0642-A02F-288D33045D05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431" name="Gruppieren 430">
                <a:extLst>
                  <a:ext uri="{FF2B5EF4-FFF2-40B4-BE49-F238E27FC236}">
                    <a16:creationId xmlns:a16="http://schemas.microsoft.com/office/drawing/2014/main" id="{458B6FD2-4A6D-454C-8E6D-10D3667A56FD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440" name="Oval 439">
                  <a:extLst>
                    <a:ext uri="{FF2B5EF4-FFF2-40B4-BE49-F238E27FC236}">
                      <a16:creationId xmlns:a16="http://schemas.microsoft.com/office/drawing/2014/main" id="{B5144A11-EFFD-5747-8D08-B5E6D56F05A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41" name="Gerade Verbindung 440">
                  <a:extLst>
                    <a:ext uri="{FF2B5EF4-FFF2-40B4-BE49-F238E27FC236}">
                      <a16:creationId xmlns:a16="http://schemas.microsoft.com/office/drawing/2014/main" id="{DE6BB5C9-DF16-9544-800C-E2643FD77F51}"/>
                    </a:ext>
                  </a:extLst>
                </p:cNvPr>
                <p:cNvCxnSpPr>
                  <a:endCxn id="44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Gerade Verbindung 441">
                  <a:extLst>
                    <a:ext uri="{FF2B5EF4-FFF2-40B4-BE49-F238E27FC236}">
                      <a16:creationId xmlns:a16="http://schemas.microsoft.com/office/drawing/2014/main" id="{AF47E4BA-8B56-0C4F-8AAD-3F72E101D625}"/>
                    </a:ext>
                  </a:extLst>
                </p:cNvPr>
                <p:cNvCxnSpPr>
                  <a:stCxn id="440" idx="2"/>
                  <a:endCxn id="44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2" name="Gruppieren 431">
                <a:extLst>
                  <a:ext uri="{FF2B5EF4-FFF2-40B4-BE49-F238E27FC236}">
                    <a16:creationId xmlns:a16="http://schemas.microsoft.com/office/drawing/2014/main" id="{652C000D-D673-E345-8816-2CCA7EC8FB32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437" name="Oval 436">
                  <a:extLst>
                    <a:ext uri="{FF2B5EF4-FFF2-40B4-BE49-F238E27FC236}">
                      <a16:creationId xmlns:a16="http://schemas.microsoft.com/office/drawing/2014/main" id="{8AB58595-BA39-E140-B89E-FCE36194D74F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38" name="Gerade Verbindung 437">
                  <a:extLst>
                    <a:ext uri="{FF2B5EF4-FFF2-40B4-BE49-F238E27FC236}">
                      <a16:creationId xmlns:a16="http://schemas.microsoft.com/office/drawing/2014/main" id="{94CEA595-9BCE-8B49-9F3A-21CE551FE534}"/>
                    </a:ext>
                  </a:extLst>
                </p:cNvPr>
                <p:cNvCxnSpPr>
                  <a:endCxn id="43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Gerade Verbindung 438">
                  <a:extLst>
                    <a:ext uri="{FF2B5EF4-FFF2-40B4-BE49-F238E27FC236}">
                      <a16:creationId xmlns:a16="http://schemas.microsoft.com/office/drawing/2014/main" id="{8919F168-33F3-2F41-9BE9-00B5327EA7A3}"/>
                    </a:ext>
                  </a:extLst>
                </p:cNvPr>
                <p:cNvCxnSpPr>
                  <a:stCxn id="437" idx="2"/>
                  <a:endCxn id="43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3" name="Gruppieren 432">
                <a:extLst>
                  <a:ext uri="{FF2B5EF4-FFF2-40B4-BE49-F238E27FC236}">
                    <a16:creationId xmlns:a16="http://schemas.microsoft.com/office/drawing/2014/main" id="{B0906233-6AE8-C941-A596-423351AED753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434" name="Oval 433">
                  <a:extLst>
                    <a:ext uri="{FF2B5EF4-FFF2-40B4-BE49-F238E27FC236}">
                      <a16:creationId xmlns:a16="http://schemas.microsoft.com/office/drawing/2014/main" id="{467AA763-B510-6049-9FD2-39865B21BDD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35" name="Gerade Verbindung 434">
                  <a:extLst>
                    <a:ext uri="{FF2B5EF4-FFF2-40B4-BE49-F238E27FC236}">
                      <a16:creationId xmlns:a16="http://schemas.microsoft.com/office/drawing/2014/main" id="{AEC69D4E-3BCF-D04C-9A01-CFA4CA6CD490}"/>
                    </a:ext>
                  </a:extLst>
                </p:cNvPr>
                <p:cNvCxnSpPr>
                  <a:endCxn id="434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Gerade Verbindung 435">
                  <a:extLst>
                    <a:ext uri="{FF2B5EF4-FFF2-40B4-BE49-F238E27FC236}">
                      <a16:creationId xmlns:a16="http://schemas.microsoft.com/office/drawing/2014/main" id="{579C67F2-5E29-3947-B4CE-61E92471E1AD}"/>
                    </a:ext>
                  </a:extLst>
                </p:cNvPr>
                <p:cNvCxnSpPr>
                  <a:stCxn id="434" idx="2"/>
                  <a:endCxn id="434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12" name="Gruppieren 511">
            <a:extLst>
              <a:ext uri="{FF2B5EF4-FFF2-40B4-BE49-F238E27FC236}">
                <a16:creationId xmlns:a16="http://schemas.microsoft.com/office/drawing/2014/main" id="{1BD8BC39-EFD4-5446-9FA3-E2BE76F3D3D1}"/>
              </a:ext>
            </a:extLst>
          </p:cNvPr>
          <p:cNvGrpSpPr/>
          <p:nvPr/>
        </p:nvGrpSpPr>
        <p:grpSpPr>
          <a:xfrm>
            <a:off x="2938509" y="2687276"/>
            <a:ext cx="1369939" cy="986820"/>
            <a:chOff x="1226892" y="2694137"/>
            <a:chExt cx="1369939" cy="986820"/>
          </a:xfrm>
        </p:grpSpPr>
        <p:grpSp>
          <p:nvGrpSpPr>
            <p:cNvPr id="513" name="Gruppieren 512">
              <a:extLst>
                <a:ext uri="{FF2B5EF4-FFF2-40B4-BE49-F238E27FC236}">
                  <a16:creationId xmlns:a16="http://schemas.microsoft.com/office/drawing/2014/main" id="{91909E65-AF53-8D4B-91FB-53E6FCB571E6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556" name="Gruppieren 555">
                <a:extLst>
                  <a:ext uri="{FF2B5EF4-FFF2-40B4-BE49-F238E27FC236}">
                    <a16:creationId xmlns:a16="http://schemas.microsoft.com/office/drawing/2014/main" id="{D7CD5061-E949-564E-B7E7-CF625DBB8A82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65" name="Oval 564">
                  <a:extLst>
                    <a:ext uri="{FF2B5EF4-FFF2-40B4-BE49-F238E27FC236}">
                      <a16:creationId xmlns:a16="http://schemas.microsoft.com/office/drawing/2014/main" id="{484EEC46-99B9-1645-A50E-8D8B3529304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66" name="Gerade Verbindung 565">
                  <a:extLst>
                    <a:ext uri="{FF2B5EF4-FFF2-40B4-BE49-F238E27FC236}">
                      <a16:creationId xmlns:a16="http://schemas.microsoft.com/office/drawing/2014/main" id="{B9BFA267-21B4-1C4D-989E-4B01EFADE6C4}"/>
                    </a:ext>
                  </a:extLst>
                </p:cNvPr>
                <p:cNvCxnSpPr>
                  <a:endCxn id="56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Gerade Verbindung 566">
                  <a:extLst>
                    <a:ext uri="{FF2B5EF4-FFF2-40B4-BE49-F238E27FC236}">
                      <a16:creationId xmlns:a16="http://schemas.microsoft.com/office/drawing/2014/main" id="{9FC44160-7910-AF4D-8CB5-56FE49AF803E}"/>
                    </a:ext>
                  </a:extLst>
                </p:cNvPr>
                <p:cNvCxnSpPr>
                  <a:stCxn id="565" idx="2"/>
                  <a:endCxn id="56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7" name="Gruppieren 556">
                <a:extLst>
                  <a:ext uri="{FF2B5EF4-FFF2-40B4-BE49-F238E27FC236}">
                    <a16:creationId xmlns:a16="http://schemas.microsoft.com/office/drawing/2014/main" id="{C836EAF9-09DB-E54E-B235-B2B0CB3C2AB1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62" name="Oval 561">
                  <a:extLst>
                    <a:ext uri="{FF2B5EF4-FFF2-40B4-BE49-F238E27FC236}">
                      <a16:creationId xmlns:a16="http://schemas.microsoft.com/office/drawing/2014/main" id="{2E90A316-5269-9948-BFDB-025B8AA74C5C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63" name="Gerade Verbindung 562">
                  <a:extLst>
                    <a:ext uri="{FF2B5EF4-FFF2-40B4-BE49-F238E27FC236}">
                      <a16:creationId xmlns:a16="http://schemas.microsoft.com/office/drawing/2014/main" id="{CABA2456-3115-B44A-9BA3-70444B3338ED}"/>
                    </a:ext>
                  </a:extLst>
                </p:cNvPr>
                <p:cNvCxnSpPr>
                  <a:endCxn id="56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Gerade Verbindung 563">
                  <a:extLst>
                    <a:ext uri="{FF2B5EF4-FFF2-40B4-BE49-F238E27FC236}">
                      <a16:creationId xmlns:a16="http://schemas.microsoft.com/office/drawing/2014/main" id="{BE63E48D-ECA9-0345-ACA3-B9E729EE6CFA}"/>
                    </a:ext>
                  </a:extLst>
                </p:cNvPr>
                <p:cNvCxnSpPr>
                  <a:stCxn id="562" idx="2"/>
                  <a:endCxn id="56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8" name="Gruppieren 557">
                <a:extLst>
                  <a:ext uri="{FF2B5EF4-FFF2-40B4-BE49-F238E27FC236}">
                    <a16:creationId xmlns:a16="http://schemas.microsoft.com/office/drawing/2014/main" id="{C02A392E-C0AB-B84C-A22A-476F689E89C4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59" name="Oval 558">
                  <a:extLst>
                    <a:ext uri="{FF2B5EF4-FFF2-40B4-BE49-F238E27FC236}">
                      <a16:creationId xmlns:a16="http://schemas.microsoft.com/office/drawing/2014/main" id="{FD5E27C3-172D-5140-B695-44FB1D1B098C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60" name="Gerade Verbindung 559">
                  <a:extLst>
                    <a:ext uri="{FF2B5EF4-FFF2-40B4-BE49-F238E27FC236}">
                      <a16:creationId xmlns:a16="http://schemas.microsoft.com/office/drawing/2014/main" id="{080E19E5-E78D-D648-B8F6-B659F22783E4}"/>
                    </a:ext>
                  </a:extLst>
                </p:cNvPr>
                <p:cNvCxnSpPr>
                  <a:endCxn id="55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Gerade Verbindung 560">
                  <a:extLst>
                    <a:ext uri="{FF2B5EF4-FFF2-40B4-BE49-F238E27FC236}">
                      <a16:creationId xmlns:a16="http://schemas.microsoft.com/office/drawing/2014/main" id="{C8E9F8C9-90BA-0C4A-9524-4D10E7D5000C}"/>
                    </a:ext>
                  </a:extLst>
                </p:cNvPr>
                <p:cNvCxnSpPr>
                  <a:stCxn id="559" idx="2"/>
                  <a:endCxn id="55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4" name="Gruppieren 513">
              <a:extLst>
                <a:ext uri="{FF2B5EF4-FFF2-40B4-BE49-F238E27FC236}">
                  <a16:creationId xmlns:a16="http://schemas.microsoft.com/office/drawing/2014/main" id="{15EF279C-4969-5545-A74D-8E61095995FE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544" name="Gruppieren 543">
                <a:extLst>
                  <a:ext uri="{FF2B5EF4-FFF2-40B4-BE49-F238E27FC236}">
                    <a16:creationId xmlns:a16="http://schemas.microsoft.com/office/drawing/2014/main" id="{95DF26BE-128B-0647-831A-5E45CE880B50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53" name="Oval 552">
                  <a:extLst>
                    <a:ext uri="{FF2B5EF4-FFF2-40B4-BE49-F238E27FC236}">
                      <a16:creationId xmlns:a16="http://schemas.microsoft.com/office/drawing/2014/main" id="{7E11F1BB-8FFA-2845-9D7F-9032CA27612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54" name="Gerade Verbindung 553">
                  <a:extLst>
                    <a:ext uri="{FF2B5EF4-FFF2-40B4-BE49-F238E27FC236}">
                      <a16:creationId xmlns:a16="http://schemas.microsoft.com/office/drawing/2014/main" id="{8E15C711-D84D-AB4F-83FB-93D745AD9A2D}"/>
                    </a:ext>
                  </a:extLst>
                </p:cNvPr>
                <p:cNvCxnSpPr>
                  <a:endCxn id="55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" name="Gerade Verbindung 554">
                  <a:extLst>
                    <a:ext uri="{FF2B5EF4-FFF2-40B4-BE49-F238E27FC236}">
                      <a16:creationId xmlns:a16="http://schemas.microsoft.com/office/drawing/2014/main" id="{4C198B57-FA76-1B49-8D7D-71ABD394C9A2}"/>
                    </a:ext>
                  </a:extLst>
                </p:cNvPr>
                <p:cNvCxnSpPr>
                  <a:stCxn id="553" idx="2"/>
                  <a:endCxn id="55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5" name="Gruppieren 544">
                <a:extLst>
                  <a:ext uri="{FF2B5EF4-FFF2-40B4-BE49-F238E27FC236}">
                    <a16:creationId xmlns:a16="http://schemas.microsoft.com/office/drawing/2014/main" id="{C506E160-3C3A-D940-868F-2E1C0C5B0F9D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50" name="Oval 549">
                  <a:extLst>
                    <a:ext uri="{FF2B5EF4-FFF2-40B4-BE49-F238E27FC236}">
                      <a16:creationId xmlns:a16="http://schemas.microsoft.com/office/drawing/2014/main" id="{7FAA11FF-B0B6-7445-A227-E3DA0CCE16D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51" name="Gerade Verbindung 550">
                  <a:extLst>
                    <a:ext uri="{FF2B5EF4-FFF2-40B4-BE49-F238E27FC236}">
                      <a16:creationId xmlns:a16="http://schemas.microsoft.com/office/drawing/2014/main" id="{CCEBBE70-7D3A-E548-B3AC-45EFE9A522DF}"/>
                    </a:ext>
                  </a:extLst>
                </p:cNvPr>
                <p:cNvCxnSpPr>
                  <a:endCxn id="55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Gerade Verbindung 551">
                  <a:extLst>
                    <a:ext uri="{FF2B5EF4-FFF2-40B4-BE49-F238E27FC236}">
                      <a16:creationId xmlns:a16="http://schemas.microsoft.com/office/drawing/2014/main" id="{FD2F9413-5EAC-3D4B-A63D-B95850189D8E}"/>
                    </a:ext>
                  </a:extLst>
                </p:cNvPr>
                <p:cNvCxnSpPr>
                  <a:stCxn id="550" idx="2"/>
                  <a:endCxn id="55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6" name="Gruppieren 545">
                <a:extLst>
                  <a:ext uri="{FF2B5EF4-FFF2-40B4-BE49-F238E27FC236}">
                    <a16:creationId xmlns:a16="http://schemas.microsoft.com/office/drawing/2014/main" id="{7356AD97-0A21-0240-8128-651C64EC150E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47" name="Oval 546">
                  <a:extLst>
                    <a:ext uri="{FF2B5EF4-FFF2-40B4-BE49-F238E27FC236}">
                      <a16:creationId xmlns:a16="http://schemas.microsoft.com/office/drawing/2014/main" id="{73F1D7F6-7BB1-C942-BF68-F50B49CAAEB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48" name="Gerade Verbindung 547">
                  <a:extLst>
                    <a:ext uri="{FF2B5EF4-FFF2-40B4-BE49-F238E27FC236}">
                      <a16:creationId xmlns:a16="http://schemas.microsoft.com/office/drawing/2014/main" id="{5B4CE570-5C52-494C-99C1-332B0DF5BDA5}"/>
                    </a:ext>
                  </a:extLst>
                </p:cNvPr>
                <p:cNvCxnSpPr>
                  <a:endCxn id="54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9" name="Gerade Verbindung 548">
                  <a:extLst>
                    <a:ext uri="{FF2B5EF4-FFF2-40B4-BE49-F238E27FC236}">
                      <a16:creationId xmlns:a16="http://schemas.microsoft.com/office/drawing/2014/main" id="{D113BAE2-D39D-D84D-BCB6-C7AC058090DD}"/>
                    </a:ext>
                  </a:extLst>
                </p:cNvPr>
                <p:cNvCxnSpPr>
                  <a:stCxn id="547" idx="2"/>
                  <a:endCxn id="54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5" name="Gruppieren 514">
              <a:extLst>
                <a:ext uri="{FF2B5EF4-FFF2-40B4-BE49-F238E27FC236}">
                  <a16:creationId xmlns:a16="http://schemas.microsoft.com/office/drawing/2014/main" id="{A6A4BD9D-3325-5E4B-8547-3F2A2D53756D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532" name="Gruppieren 531">
                <a:extLst>
                  <a:ext uri="{FF2B5EF4-FFF2-40B4-BE49-F238E27FC236}">
                    <a16:creationId xmlns:a16="http://schemas.microsoft.com/office/drawing/2014/main" id="{6FA479DC-4F2F-5346-BC45-6D4F28E2C880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41" name="Oval 540">
                  <a:extLst>
                    <a:ext uri="{FF2B5EF4-FFF2-40B4-BE49-F238E27FC236}">
                      <a16:creationId xmlns:a16="http://schemas.microsoft.com/office/drawing/2014/main" id="{B732F61F-8BBE-F943-B3E3-6424B0073EC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42" name="Gerade Verbindung 541">
                  <a:extLst>
                    <a:ext uri="{FF2B5EF4-FFF2-40B4-BE49-F238E27FC236}">
                      <a16:creationId xmlns:a16="http://schemas.microsoft.com/office/drawing/2014/main" id="{4F4E7773-EB44-0A45-95F8-F771E9AD13F4}"/>
                    </a:ext>
                  </a:extLst>
                </p:cNvPr>
                <p:cNvCxnSpPr>
                  <a:endCxn id="54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3" name="Gerade Verbindung 542">
                  <a:extLst>
                    <a:ext uri="{FF2B5EF4-FFF2-40B4-BE49-F238E27FC236}">
                      <a16:creationId xmlns:a16="http://schemas.microsoft.com/office/drawing/2014/main" id="{3932331A-9999-DB4F-AA64-E679BC0A8557}"/>
                    </a:ext>
                  </a:extLst>
                </p:cNvPr>
                <p:cNvCxnSpPr>
                  <a:stCxn id="541" idx="2"/>
                  <a:endCxn id="54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3" name="Gruppieren 532">
                <a:extLst>
                  <a:ext uri="{FF2B5EF4-FFF2-40B4-BE49-F238E27FC236}">
                    <a16:creationId xmlns:a16="http://schemas.microsoft.com/office/drawing/2014/main" id="{47BF9656-B3AB-154E-9464-63099FA41F28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38" name="Oval 537">
                  <a:extLst>
                    <a:ext uri="{FF2B5EF4-FFF2-40B4-BE49-F238E27FC236}">
                      <a16:creationId xmlns:a16="http://schemas.microsoft.com/office/drawing/2014/main" id="{4AB80AFC-ABDC-E14E-8ED6-90523E6E02F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39" name="Gerade Verbindung 538">
                  <a:extLst>
                    <a:ext uri="{FF2B5EF4-FFF2-40B4-BE49-F238E27FC236}">
                      <a16:creationId xmlns:a16="http://schemas.microsoft.com/office/drawing/2014/main" id="{D4B020F8-97D9-B740-9FEE-FB4AC57040B7}"/>
                    </a:ext>
                  </a:extLst>
                </p:cNvPr>
                <p:cNvCxnSpPr>
                  <a:endCxn id="53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Gerade Verbindung 539">
                  <a:extLst>
                    <a:ext uri="{FF2B5EF4-FFF2-40B4-BE49-F238E27FC236}">
                      <a16:creationId xmlns:a16="http://schemas.microsoft.com/office/drawing/2014/main" id="{BC2D7FAF-EDDD-7C45-8158-47AB23C2315C}"/>
                    </a:ext>
                  </a:extLst>
                </p:cNvPr>
                <p:cNvCxnSpPr>
                  <a:stCxn id="538" idx="2"/>
                  <a:endCxn id="53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4" name="Gruppieren 533">
                <a:extLst>
                  <a:ext uri="{FF2B5EF4-FFF2-40B4-BE49-F238E27FC236}">
                    <a16:creationId xmlns:a16="http://schemas.microsoft.com/office/drawing/2014/main" id="{8E174631-FD22-9A45-A422-7B3F0CA8E283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35" name="Oval 534">
                  <a:extLst>
                    <a:ext uri="{FF2B5EF4-FFF2-40B4-BE49-F238E27FC236}">
                      <a16:creationId xmlns:a16="http://schemas.microsoft.com/office/drawing/2014/main" id="{4DB48F26-7BBB-EF4D-BA2D-438088B203A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36" name="Gerade Verbindung 535">
                  <a:extLst>
                    <a:ext uri="{FF2B5EF4-FFF2-40B4-BE49-F238E27FC236}">
                      <a16:creationId xmlns:a16="http://schemas.microsoft.com/office/drawing/2014/main" id="{7F3911C5-2C5A-7649-AF5E-7312F056031A}"/>
                    </a:ext>
                  </a:extLst>
                </p:cNvPr>
                <p:cNvCxnSpPr>
                  <a:endCxn id="53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7" name="Gerade Verbindung 536">
                  <a:extLst>
                    <a:ext uri="{FF2B5EF4-FFF2-40B4-BE49-F238E27FC236}">
                      <a16:creationId xmlns:a16="http://schemas.microsoft.com/office/drawing/2014/main" id="{0ECFA683-AFDA-FF40-8981-E24954D8EF36}"/>
                    </a:ext>
                  </a:extLst>
                </p:cNvPr>
                <p:cNvCxnSpPr>
                  <a:stCxn id="535" idx="2"/>
                  <a:endCxn id="53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68" name="Gruppieren 567">
            <a:extLst>
              <a:ext uri="{FF2B5EF4-FFF2-40B4-BE49-F238E27FC236}">
                <a16:creationId xmlns:a16="http://schemas.microsoft.com/office/drawing/2014/main" id="{7B7CD63B-D586-B248-9773-1EDBBA88BC3C}"/>
              </a:ext>
            </a:extLst>
          </p:cNvPr>
          <p:cNvGrpSpPr/>
          <p:nvPr/>
        </p:nvGrpSpPr>
        <p:grpSpPr>
          <a:xfrm>
            <a:off x="4650126" y="2680415"/>
            <a:ext cx="1369939" cy="986820"/>
            <a:chOff x="1226892" y="2694137"/>
            <a:chExt cx="1369939" cy="986820"/>
          </a:xfrm>
        </p:grpSpPr>
        <p:grpSp>
          <p:nvGrpSpPr>
            <p:cNvPr id="569" name="Gruppieren 568">
              <a:extLst>
                <a:ext uri="{FF2B5EF4-FFF2-40B4-BE49-F238E27FC236}">
                  <a16:creationId xmlns:a16="http://schemas.microsoft.com/office/drawing/2014/main" id="{1967E3E2-3EDC-1944-8672-E4EBE234282B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596" name="Gruppieren 595">
                <a:extLst>
                  <a:ext uri="{FF2B5EF4-FFF2-40B4-BE49-F238E27FC236}">
                    <a16:creationId xmlns:a16="http://schemas.microsoft.com/office/drawing/2014/main" id="{193BACF6-0883-4246-AF67-8B0A97E31872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05" name="Oval 604">
                  <a:extLst>
                    <a:ext uri="{FF2B5EF4-FFF2-40B4-BE49-F238E27FC236}">
                      <a16:creationId xmlns:a16="http://schemas.microsoft.com/office/drawing/2014/main" id="{8CC10FED-D302-3A49-A6B2-8EA4642E7D2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06" name="Gerade Verbindung 605">
                  <a:extLst>
                    <a:ext uri="{FF2B5EF4-FFF2-40B4-BE49-F238E27FC236}">
                      <a16:creationId xmlns:a16="http://schemas.microsoft.com/office/drawing/2014/main" id="{3D03EAAE-5BB2-644C-B2CB-555C4DF9982B}"/>
                    </a:ext>
                  </a:extLst>
                </p:cNvPr>
                <p:cNvCxnSpPr>
                  <a:endCxn id="60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7" name="Gerade Verbindung 606">
                  <a:extLst>
                    <a:ext uri="{FF2B5EF4-FFF2-40B4-BE49-F238E27FC236}">
                      <a16:creationId xmlns:a16="http://schemas.microsoft.com/office/drawing/2014/main" id="{E238384B-491B-2744-8286-8F137FE3CFFB}"/>
                    </a:ext>
                  </a:extLst>
                </p:cNvPr>
                <p:cNvCxnSpPr>
                  <a:stCxn id="605" idx="2"/>
                  <a:endCxn id="60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7" name="Gruppieren 596">
                <a:extLst>
                  <a:ext uri="{FF2B5EF4-FFF2-40B4-BE49-F238E27FC236}">
                    <a16:creationId xmlns:a16="http://schemas.microsoft.com/office/drawing/2014/main" id="{46FCB8CC-653D-DC48-99CF-EB142D6E5917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02" name="Oval 601">
                  <a:extLst>
                    <a:ext uri="{FF2B5EF4-FFF2-40B4-BE49-F238E27FC236}">
                      <a16:creationId xmlns:a16="http://schemas.microsoft.com/office/drawing/2014/main" id="{10BD8E03-49E2-724F-A76E-D770FEED5D6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03" name="Gerade Verbindung 602">
                  <a:extLst>
                    <a:ext uri="{FF2B5EF4-FFF2-40B4-BE49-F238E27FC236}">
                      <a16:creationId xmlns:a16="http://schemas.microsoft.com/office/drawing/2014/main" id="{6C8D27E2-CEFE-6745-9116-5EA725E92BC6}"/>
                    </a:ext>
                  </a:extLst>
                </p:cNvPr>
                <p:cNvCxnSpPr>
                  <a:endCxn id="60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Gerade Verbindung 603">
                  <a:extLst>
                    <a:ext uri="{FF2B5EF4-FFF2-40B4-BE49-F238E27FC236}">
                      <a16:creationId xmlns:a16="http://schemas.microsoft.com/office/drawing/2014/main" id="{067956B9-68D8-274B-86E3-321E2F29C3CE}"/>
                    </a:ext>
                  </a:extLst>
                </p:cNvPr>
                <p:cNvCxnSpPr>
                  <a:stCxn id="602" idx="2"/>
                  <a:endCxn id="60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8" name="Gruppieren 597">
                <a:extLst>
                  <a:ext uri="{FF2B5EF4-FFF2-40B4-BE49-F238E27FC236}">
                    <a16:creationId xmlns:a16="http://schemas.microsoft.com/office/drawing/2014/main" id="{344121B5-43F5-274F-B0F0-FE784EBC7DC5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99" name="Oval 598">
                  <a:extLst>
                    <a:ext uri="{FF2B5EF4-FFF2-40B4-BE49-F238E27FC236}">
                      <a16:creationId xmlns:a16="http://schemas.microsoft.com/office/drawing/2014/main" id="{ABA57441-D403-624F-B3BB-7D6B9C00C20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00" name="Gerade Verbindung 599">
                  <a:extLst>
                    <a:ext uri="{FF2B5EF4-FFF2-40B4-BE49-F238E27FC236}">
                      <a16:creationId xmlns:a16="http://schemas.microsoft.com/office/drawing/2014/main" id="{5FC4E987-418B-4A45-921A-8A1C440E3416}"/>
                    </a:ext>
                  </a:extLst>
                </p:cNvPr>
                <p:cNvCxnSpPr>
                  <a:endCxn id="59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1" name="Gerade Verbindung 600">
                  <a:extLst>
                    <a:ext uri="{FF2B5EF4-FFF2-40B4-BE49-F238E27FC236}">
                      <a16:creationId xmlns:a16="http://schemas.microsoft.com/office/drawing/2014/main" id="{BA5BF68B-270F-5C4C-972F-8F195FCCC8AB}"/>
                    </a:ext>
                  </a:extLst>
                </p:cNvPr>
                <p:cNvCxnSpPr>
                  <a:stCxn id="599" idx="2"/>
                  <a:endCxn id="59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70" name="Gruppieren 569">
              <a:extLst>
                <a:ext uri="{FF2B5EF4-FFF2-40B4-BE49-F238E27FC236}">
                  <a16:creationId xmlns:a16="http://schemas.microsoft.com/office/drawing/2014/main" id="{B40A893F-9796-D14D-9724-6B49620F227F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584" name="Gruppieren 583">
                <a:extLst>
                  <a:ext uri="{FF2B5EF4-FFF2-40B4-BE49-F238E27FC236}">
                    <a16:creationId xmlns:a16="http://schemas.microsoft.com/office/drawing/2014/main" id="{E8AC9B97-F306-EA4D-AE1B-D2460C4EDEB6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93" name="Oval 592">
                  <a:extLst>
                    <a:ext uri="{FF2B5EF4-FFF2-40B4-BE49-F238E27FC236}">
                      <a16:creationId xmlns:a16="http://schemas.microsoft.com/office/drawing/2014/main" id="{0718E675-AA56-574A-AA27-098BB6D533C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94" name="Gerade Verbindung 593">
                  <a:extLst>
                    <a:ext uri="{FF2B5EF4-FFF2-40B4-BE49-F238E27FC236}">
                      <a16:creationId xmlns:a16="http://schemas.microsoft.com/office/drawing/2014/main" id="{6C31DAC2-0D4F-6C4B-B5D9-8E2500255446}"/>
                    </a:ext>
                  </a:extLst>
                </p:cNvPr>
                <p:cNvCxnSpPr>
                  <a:endCxn id="59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Gerade Verbindung 594">
                  <a:extLst>
                    <a:ext uri="{FF2B5EF4-FFF2-40B4-BE49-F238E27FC236}">
                      <a16:creationId xmlns:a16="http://schemas.microsoft.com/office/drawing/2014/main" id="{0F71AE85-598E-FD41-9EFE-C79AD659419A}"/>
                    </a:ext>
                  </a:extLst>
                </p:cNvPr>
                <p:cNvCxnSpPr>
                  <a:stCxn id="593" idx="2"/>
                  <a:endCxn id="59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5" name="Gruppieren 584">
                <a:extLst>
                  <a:ext uri="{FF2B5EF4-FFF2-40B4-BE49-F238E27FC236}">
                    <a16:creationId xmlns:a16="http://schemas.microsoft.com/office/drawing/2014/main" id="{21CA0871-8C1B-A640-BB2A-FCAD63DF56EF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90" name="Oval 589">
                  <a:extLst>
                    <a:ext uri="{FF2B5EF4-FFF2-40B4-BE49-F238E27FC236}">
                      <a16:creationId xmlns:a16="http://schemas.microsoft.com/office/drawing/2014/main" id="{71C6A584-73AD-B34F-8699-9A1A6A194761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91" name="Gerade Verbindung 590">
                  <a:extLst>
                    <a:ext uri="{FF2B5EF4-FFF2-40B4-BE49-F238E27FC236}">
                      <a16:creationId xmlns:a16="http://schemas.microsoft.com/office/drawing/2014/main" id="{FBED24D2-2986-AB4B-AACB-6133D025228B}"/>
                    </a:ext>
                  </a:extLst>
                </p:cNvPr>
                <p:cNvCxnSpPr>
                  <a:endCxn id="59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Gerade Verbindung 591">
                  <a:extLst>
                    <a:ext uri="{FF2B5EF4-FFF2-40B4-BE49-F238E27FC236}">
                      <a16:creationId xmlns:a16="http://schemas.microsoft.com/office/drawing/2014/main" id="{AB166BEC-BA53-4846-AC87-1A31FBDD6DE8}"/>
                    </a:ext>
                  </a:extLst>
                </p:cNvPr>
                <p:cNvCxnSpPr>
                  <a:stCxn id="590" idx="2"/>
                  <a:endCxn id="59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6" name="Gruppieren 585">
                <a:extLst>
                  <a:ext uri="{FF2B5EF4-FFF2-40B4-BE49-F238E27FC236}">
                    <a16:creationId xmlns:a16="http://schemas.microsoft.com/office/drawing/2014/main" id="{81056E7F-EFA8-DF4D-9C0B-992226F2FD7E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87" name="Oval 586">
                  <a:extLst>
                    <a:ext uri="{FF2B5EF4-FFF2-40B4-BE49-F238E27FC236}">
                      <a16:creationId xmlns:a16="http://schemas.microsoft.com/office/drawing/2014/main" id="{1C9CDF2B-E7C8-1940-A168-FDBC828B1C45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88" name="Gerade Verbindung 587">
                  <a:extLst>
                    <a:ext uri="{FF2B5EF4-FFF2-40B4-BE49-F238E27FC236}">
                      <a16:creationId xmlns:a16="http://schemas.microsoft.com/office/drawing/2014/main" id="{F5A0D781-0645-0C4B-AE7B-BA33F1B6279E}"/>
                    </a:ext>
                  </a:extLst>
                </p:cNvPr>
                <p:cNvCxnSpPr>
                  <a:endCxn id="58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" name="Gerade Verbindung 588">
                  <a:extLst>
                    <a:ext uri="{FF2B5EF4-FFF2-40B4-BE49-F238E27FC236}">
                      <a16:creationId xmlns:a16="http://schemas.microsoft.com/office/drawing/2014/main" id="{4BCAD884-4058-B041-8A55-55505D424832}"/>
                    </a:ext>
                  </a:extLst>
                </p:cNvPr>
                <p:cNvCxnSpPr>
                  <a:stCxn id="587" idx="2"/>
                  <a:endCxn id="58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71" name="Gruppieren 570">
              <a:extLst>
                <a:ext uri="{FF2B5EF4-FFF2-40B4-BE49-F238E27FC236}">
                  <a16:creationId xmlns:a16="http://schemas.microsoft.com/office/drawing/2014/main" id="{0FA1E50F-CB86-9549-87AF-EE37A3012A44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572" name="Gruppieren 571">
                <a:extLst>
                  <a:ext uri="{FF2B5EF4-FFF2-40B4-BE49-F238E27FC236}">
                    <a16:creationId xmlns:a16="http://schemas.microsoft.com/office/drawing/2014/main" id="{F76631F0-C6B6-5A47-BF10-4EF097CD89D8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81" name="Oval 580">
                  <a:extLst>
                    <a:ext uri="{FF2B5EF4-FFF2-40B4-BE49-F238E27FC236}">
                      <a16:creationId xmlns:a16="http://schemas.microsoft.com/office/drawing/2014/main" id="{A77ACDB3-5910-2744-A1A7-5F6A35008FEB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82" name="Gerade Verbindung 581">
                  <a:extLst>
                    <a:ext uri="{FF2B5EF4-FFF2-40B4-BE49-F238E27FC236}">
                      <a16:creationId xmlns:a16="http://schemas.microsoft.com/office/drawing/2014/main" id="{E9C6E6DF-853D-2F45-8F13-345E9DDD9A01}"/>
                    </a:ext>
                  </a:extLst>
                </p:cNvPr>
                <p:cNvCxnSpPr>
                  <a:endCxn id="58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Gerade Verbindung 582">
                  <a:extLst>
                    <a:ext uri="{FF2B5EF4-FFF2-40B4-BE49-F238E27FC236}">
                      <a16:creationId xmlns:a16="http://schemas.microsoft.com/office/drawing/2014/main" id="{1204DD88-7FBD-6145-BB5F-169EAC31968E}"/>
                    </a:ext>
                  </a:extLst>
                </p:cNvPr>
                <p:cNvCxnSpPr>
                  <a:stCxn id="581" idx="2"/>
                  <a:endCxn id="58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3" name="Gruppieren 572">
                <a:extLst>
                  <a:ext uri="{FF2B5EF4-FFF2-40B4-BE49-F238E27FC236}">
                    <a16:creationId xmlns:a16="http://schemas.microsoft.com/office/drawing/2014/main" id="{4F041734-FC5E-DA47-B889-51533A9274FD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78" name="Oval 577">
                  <a:extLst>
                    <a:ext uri="{FF2B5EF4-FFF2-40B4-BE49-F238E27FC236}">
                      <a16:creationId xmlns:a16="http://schemas.microsoft.com/office/drawing/2014/main" id="{5D6BF3EA-E16E-4643-A87F-ECC79AC2044B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79" name="Gerade Verbindung 578">
                  <a:extLst>
                    <a:ext uri="{FF2B5EF4-FFF2-40B4-BE49-F238E27FC236}">
                      <a16:creationId xmlns:a16="http://schemas.microsoft.com/office/drawing/2014/main" id="{41B5123D-F2E0-904C-AA01-4701EBBA494D}"/>
                    </a:ext>
                  </a:extLst>
                </p:cNvPr>
                <p:cNvCxnSpPr>
                  <a:endCxn id="57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Gerade Verbindung 579">
                  <a:extLst>
                    <a:ext uri="{FF2B5EF4-FFF2-40B4-BE49-F238E27FC236}">
                      <a16:creationId xmlns:a16="http://schemas.microsoft.com/office/drawing/2014/main" id="{450E508C-74B8-254D-A596-DE9FD078D2C3}"/>
                    </a:ext>
                  </a:extLst>
                </p:cNvPr>
                <p:cNvCxnSpPr>
                  <a:stCxn id="578" idx="2"/>
                  <a:endCxn id="57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4" name="Gruppieren 573">
                <a:extLst>
                  <a:ext uri="{FF2B5EF4-FFF2-40B4-BE49-F238E27FC236}">
                    <a16:creationId xmlns:a16="http://schemas.microsoft.com/office/drawing/2014/main" id="{99EE47B6-06F5-E640-BC9A-E8A49F6F4C5F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75" name="Oval 574">
                  <a:extLst>
                    <a:ext uri="{FF2B5EF4-FFF2-40B4-BE49-F238E27FC236}">
                      <a16:creationId xmlns:a16="http://schemas.microsoft.com/office/drawing/2014/main" id="{C5424364-7284-A543-980A-070F3C02C10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76" name="Gerade Verbindung 575">
                  <a:extLst>
                    <a:ext uri="{FF2B5EF4-FFF2-40B4-BE49-F238E27FC236}">
                      <a16:creationId xmlns:a16="http://schemas.microsoft.com/office/drawing/2014/main" id="{28383911-D2F4-F547-90A5-F06BC95700A4}"/>
                    </a:ext>
                  </a:extLst>
                </p:cNvPr>
                <p:cNvCxnSpPr>
                  <a:endCxn id="57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Gerade Verbindung 576">
                  <a:extLst>
                    <a:ext uri="{FF2B5EF4-FFF2-40B4-BE49-F238E27FC236}">
                      <a16:creationId xmlns:a16="http://schemas.microsoft.com/office/drawing/2014/main" id="{65DE03BC-8035-1F44-BA36-88DE5DE5B74C}"/>
                    </a:ext>
                  </a:extLst>
                </p:cNvPr>
                <p:cNvCxnSpPr>
                  <a:stCxn id="575" idx="2"/>
                  <a:endCxn id="57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08" name="Gruppieren 607">
            <a:extLst>
              <a:ext uri="{FF2B5EF4-FFF2-40B4-BE49-F238E27FC236}">
                <a16:creationId xmlns:a16="http://schemas.microsoft.com/office/drawing/2014/main" id="{57C3C985-1228-354A-927E-0E7FAC3FA772}"/>
              </a:ext>
            </a:extLst>
          </p:cNvPr>
          <p:cNvGrpSpPr/>
          <p:nvPr/>
        </p:nvGrpSpPr>
        <p:grpSpPr>
          <a:xfrm>
            <a:off x="6361743" y="2673554"/>
            <a:ext cx="1369939" cy="986820"/>
            <a:chOff x="1226892" y="2694137"/>
            <a:chExt cx="1369939" cy="986820"/>
          </a:xfrm>
        </p:grpSpPr>
        <p:grpSp>
          <p:nvGrpSpPr>
            <p:cNvPr id="609" name="Gruppieren 608">
              <a:extLst>
                <a:ext uri="{FF2B5EF4-FFF2-40B4-BE49-F238E27FC236}">
                  <a16:creationId xmlns:a16="http://schemas.microsoft.com/office/drawing/2014/main" id="{70B36D13-BF6E-7142-A122-F8F399597E9D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636" name="Gruppieren 635">
                <a:extLst>
                  <a:ext uri="{FF2B5EF4-FFF2-40B4-BE49-F238E27FC236}">
                    <a16:creationId xmlns:a16="http://schemas.microsoft.com/office/drawing/2014/main" id="{6790963C-57A0-CC43-8E31-379135998C77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45" name="Oval 644">
                  <a:extLst>
                    <a:ext uri="{FF2B5EF4-FFF2-40B4-BE49-F238E27FC236}">
                      <a16:creationId xmlns:a16="http://schemas.microsoft.com/office/drawing/2014/main" id="{BD4AB8F4-BEE4-B344-80DE-C79F013A5E7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46" name="Gerade Verbindung 645">
                  <a:extLst>
                    <a:ext uri="{FF2B5EF4-FFF2-40B4-BE49-F238E27FC236}">
                      <a16:creationId xmlns:a16="http://schemas.microsoft.com/office/drawing/2014/main" id="{3E322476-C5C0-0F46-A8A5-6C0B5755E834}"/>
                    </a:ext>
                  </a:extLst>
                </p:cNvPr>
                <p:cNvCxnSpPr>
                  <a:endCxn id="64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Gerade Verbindung 646">
                  <a:extLst>
                    <a:ext uri="{FF2B5EF4-FFF2-40B4-BE49-F238E27FC236}">
                      <a16:creationId xmlns:a16="http://schemas.microsoft.com/office/drawing/2014/main" id="{869EF2D5-055C-1D4A-8C2D-F55941AE65E8}"/>
                    </a:ext>
                  </a:extLst>
                </p:cNvPr>
                <p:cNvCxnSpPr>
                  <a:stCxn id="645" idx="2"/>
                  <a:endCxn id="64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7" name="Gruppieren 636">
                <a:extLst>
                  <a:ext uri="{FF2B5EF4-FFF2-40B4-BE49-F238E27FC236}">
                    <a16:creationId xmlns:a16="http://schemas.microsoft.com/office/drawing/2014/main" id="{AFA14EE8-1EDF-8C45-B49E-1003F31F4505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42" name="Oval 641">
                  <a:extLst>
                    <a:ext uri="{FF2B5EF4-FFF2-40B4-BE49-F238E27FC236}">
                      <a16:creationId xmlns:a16="http://schemas.microsoft.com/office/drawing/2014/main" id="{5C37F1AD-4A43-CA46-B199-DA94ABB600E5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43" name="Gerade Verbindung 642">
                  <a:extLst>
                    <a:ext uri="{FF2B5EF4-FFF2-40B4-BE49-F238E27FC236}">
                      <a16:creationId xmlns:a16="http://schemas.microsoft.com/office/drawing/2014/main" id="{A06D2302-F852-664C-8898-23A1E2309A1A}"/>
                    </a:ext>
                  </a:extLst>
                </p:cNvPr>
                <p:cNvCxnSpPr>
                  <a:endCxn id="64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4" name="Gerade Verbindung 643">
                  <a:extLst>
                    <a:ext uri="{FF2B5EF4-FFF2-40B4-BE49-F238E27FC236}">
                      <a16:creationId xmlns:a16="http://schemas.microsoft.com/office/drawing/2014/main" id="{8E0E693E-FB37-7C45-82CD-09336DEE0572}"/>
                    </a:ext>
                  </a:extLst>
                </p:cNvPr>
                <p:cNvCxnSpPr>
                  <a:stCxn id="642" idx="2"/>
                  <a:endCxn id="64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8" name="Gruppieren 637">
                <a:extLst>
                  <a:ext uri="{FF2B5EF4-FFF2-40B4-BE49-F238E27FC236}">
                    <a16:creationId xmlns:a16="http://schemas.microsoft.com/office/drawing/2014/main" id="{CF7CEC49-AB4C-064E-B792-97801B311021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39" name="Oval 638">
                  <a:extLst>
                    <a:ext uri="{FF2B5EF4-FFF2-40B4-BE49-F238E27FC236}">
                      <a16:creationId xmlns:a16="http://schemas.microsoft.com/office/drawing/2014/main" id="{D9FFEBB9-520B-2C4D-A583-1CC36C2D5C35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40" name="Gerade Verbindung 639">
                  <a:extLst>
                    <a:ext uri="{FF2B5EF4-FFF2-40B4-BE49-F238E27FC236}">
                      <a16:creationId xmlns:a16="http://schemas.microsoft.com/office/drawing/2014/main" id="{473A6C22-1396-2448-9C8E-86515EFCFC36}"/>
                    </a:ext>
                  </a:extLst>
                </p:cNvPr>
                <p:cNvCxnSpPr>
                  <a:endCxn id="63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1" name="Gerade Verbindung 640">
                  <a:extLst>
                    <a:ext uri="{FF2B5EF4-FFF2-40B4-BE49-F238E27FC236}">
                      <a16:creationId xmlns:a16="http://schemas.microsoft.com/office/drawing/2014/main" id="{6465DEB2-42E2-154B-916A-1F75D0FF1968}"/>
                    </a:ext>
                  </a:extLst>
                </p:cNvPr>
                <p:cNvCxnSpPr>
                  <a:stCxn id="639" idx="2"/>
                  <a:endCxn id="63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10" name="Gruppieren 609">
              <a:extLst>
                <a:ext uri="{FF2B5EF4-FFF2-40B4-BE49-F238E27FC236}">
                  <a16:creationId xmlns:a16="http://schemas.microsoft.com/office/drawing/2014/main" id="{38058BA0-F437-954E-B599-F339D7EC7D15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624" name="Gruppieren 623">
                <a:extLst>
                  <a:ext uri="{FF2B5EF4-FFF2-40B4-BE49-F238E27FC236}">
                    <a16:creationId xmlns:a16="http://schemas.microsoft.com/office/drawing/2014/main" id="{93DD631F-CBF1-FB4A-9CCB-B1E25E83DD7B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33" name="Oval 632">
                  <a:extLst>
                    <a:ext uri="{FF2B5EF4-FFF2-40B4-BE49-F238E27FC236}">
                      <a16:creationId xmlns:a16="http://schemas.microsoft.com/office/drawing/2014/main" id="{A9FFDCBD-0F30-634C-93C7-3864F455E30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34" name="Gerade Verbindung 633">
                  <a:extLst>
                    <a:ext uri="{FF2B5EF4-FFF2-40B4-BE49-F238E27FC236}">
                      <a16:creationId xmlns:a16="http://schemas.microsoft.com/office/drawing/2014/main" id="{A9F27342-6662-3647-B5F5-8F256C6BAD34}"/>
                    </a:ext>
                  </a:extLst>
                </p:cNvPr>
                <p:cNvCxnSpPr>
                  <a:endCxn id="63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5" name="Gerade Verbindung 634">
                  <a:extLst>
                    <a:ext uri="{FF2B5EF4-FFF2-40B4-BE49-F238E27FC236}">
                      <a16:creationId xmlns:a16="http://schemas.microsoft.com/office/drawing/2014/main" id="{539C7D6A-8D07-DB4D-8535-FF48D77529CF}"/>
                    </a:ext>
                  </a:extLst>
                </p:cNvPr>
                <p:cNvCxnSpPr>
                  <a:stCxn id="633" idx="2"/>
                  <a:endCxn id="63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5" name="Gruppieren 624">
                <a:extLst>
                  <a:ext uri="{FF2B5EF4-FFF2-40B4-BE49-F238E27FC236}">
                    <a16:creationId xmlns:a16="http://schemas.microsoft.com/office/drawing/2014/main" id="{D7A6688C-9B21-4C42-AECB-C3B77C033646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30" name="Oval 629">
                  <a:extLst>
                    <a:ext uri="{FF2B5EF4-FFF2-40B4-BE49-F238E27FC236}">
                      <a16:creationId xmlns:a16="http://schemas.microsoft.com/office/drawing/2014/main" id="{C6FE39B3-1F8C-F548-8F24-49E554EBC07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31" name="Gerade Verbindung 630">
                  <a:extLst>
                    <a:ext uri="{FF2B5EF4-FFF2-40B4-BE49-F238E27FC236}">
                      <a16:creationId xmlns:a16="http://schemas.microsoft.com/office/drawing/2014/main" id="{2B2FE0D2-6A6E-B54A-BE89-B867DCC35747}"/>
                    </a:ext>
                  </a:extLst>
                </p:cNvPr>
                <p:cNvCxnSpPr>
                  <a:endCxn id="63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Gerade Verbindung 631">
                  <a:extLst>
                    <a:ext uri="{FF2B5EF4-FFF2-40B4-BE49-F238E27FC236}">
                      <a16:creationId xmlns:a16="http://schemas.microsoft.com/office/drawing/2014/main" id="{66817FF5-41AF-2247-BF3A-57EB471991E9}"/>
                    </a:ext>
                  </a:extLst>
                </p:cNvPr>
                <p:cNvCxnSpPr>
                  <a:stCxn id="630" idx="2"/>
                  <a:endCxn id="63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6" name="Gruppieren 625">
                <a:extLst>
                  <a:ext uri="{FF2B5EF4-FFF2-40B4-BE49-F238E27FC236}">
                    <a16:creationId xmlns:a16="http://schemas.microsoft.com/office/drawing/2014/main" id="{41CB1A93-82CD-A140-8546-8106EFC9557E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27" name="Oval 626">
                  <a:extLst>
                    <a:ext uri="{FF2B5EF4-FFF2-40B4-BE49-F238E27FC236}">
                      <a16:creationId xmlns:a16="http://schemas.microsoft.com/office/drawing/2014/main" id="{EE620E3C-4D08-BC41-A8F2-24A567768DB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28" name="Gerade Verbindung 627">
                  <a:extLst>
                    <a:ext uri="{FF2B5EF4-FFF2-40B4-BE49-F238E27FC236}">
                      <a16:creationId xmlns:a16="http://schemas.microsoft.com/office/drawing/2014/main" id="{BC5F911D-3763-C547-920D-4355C79D429F}"/>
                    </a:ext>
                  </a:extLst>
                </p:cNvPr>
                <p:cNvCxnSpPr>
                  <a:endCxn id="62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Gerade Verbindung 628">
                  <a:extLst>
                    <a:ext uri="{FF2B5EF4-FFF2-40B4-BE49-F238E27FC236}">
                      <a16:creationId xmlns:a16="http://schemas.microsoft.com/office/drawing/2014/main" id="{A03ACC6D-2AC0-5147-A559-D5E55489E64A}"/>
                    </a:ext>
                  </a:extLst>
                </p:cNvPr>
                <p:cNvCxnSpPr>
                  <a:stCxn id="627" idx="2"/>
                  <a:endCxn id="62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11" name="Gruppieren 610">
              <a:extLst>
                <a:ext uri="{FF2B5EF4-FFF2-40B4-BE49-F238E27FC236}">
                  <a16:creationId xmlns:a16="http://schemas.microsoft.com/office/drawing/2014/main" id="{B668671C-0A6F-6847-928F-3916F484D62F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612" name="Gruppieren 611">
                <a:extLst>
                  <a:ext uri="{FF2B5EF4-FFF2-40B4-BE49-F238E27FC236}">
                    <a16:creationId xmlns:a16="http://schemas.microsoft.com/office/drawing/2014/main" id="{BA7955AD-E0D5-C04C-BF1B-682D288F5549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21" name="Oval 620">
                  <a:extLst>
                    <a:ext uri="{FF2B5EF4-FFF2-40B4-BE49-F238E27FC236}">
                      <a16:creationId xmlns:a16="http://schemas.microsoft.com/office/drawing/2014/main" id="{22F08B63-F49E-0943-A2C8-EE5EDCBC713A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22" name="Gerade Verbindung 621">
                  <a:extLst>
                    <a:ext uri="{FF2B5EF4-FFF2-40B4-BE49-F238E27FC236}">
                      <a16:creationId xmlns:a16="http://schemas.microsoft.com/office/drawing/2014/main" id="{23670FFA-E8E0-C140-A50C-D0A3598A2AE4}"/>
                    </a:ext>
                  </a:extLst>
                </p:cNvPr>
                <p:cNvCxnSpPr>
                  <a:endCxn id="62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3" name="Gerade Verbindung 622">
                  <a:extLst>
                    <a:ext uri="{FF2B5EF4-FFF2-40B4-BE49-F238E27FC236}">
                      <a16:creationId xmlns:a16="http://schemas.microsoft.com/office/drawing/2014/main" id="{52CA3EBF-D18C-B44F-95E5-ECF2F94D6070}"/>
                    </a:ext>
                  </a:extLst>
                </p:cNvPr>
                <p:cNvCxnSpPr>
                  <a:stCxn id="621" idx="2"/>
                  <a:endCxn id="62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3" name="Gruppieren 612">
                <a:extLst>
                  <a:ext uri="{FF2B5EF4-FFF2-40B4-BE49-F238E27FC236}">
                    <a16:creationId xmlns:a16="http://schemas.microsoft.com/office/drawing/2014/main" id="{496A4FE3-C87F-C144-AB2A-231E4403172C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18" name="Oval 617">
                  <a:extLst>
                    <a:ext uri="{FF2B5EF4-FFF2-40B4-BE49-F238E27FC236}">
                      <a16:creationId xmlns:a16="http://schemas.microsoft.com/office/drawing/2014/main" id="{E85AD6CA-DAF0-774A-AE41-F4F83E265E9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19" name="Gerade Verbindung 618">
                  <a:extLst>
                    <a:ext uri="{FF2B5EF4-FFF2-40B4-BE49-F238E27FC236}">
                      <a16:creationId xmlns:a16="http://schemas.microsoft.com/office/drawing/2014/main" id="{07AFEA94-252F-764F-8B4E-BA6179A67BFE}"/>
                    </a:ext>
                  </a:extLst>
                </p:cNvPr>
                <p:cNvCxnSpPr>
                  <a:endCxn id="61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Gerade Verbindung 619">
                  <a:extLst>
                    <a:ext uri="{FF2B5EF4-FFF2-40B4-BE49-F238E27FC236}">
                      <a16:creationId xmlns:a16="http://schemas.microsoft.com/office/drawing/2014/main" id="{930FB213-225A-4C40-BD05-DD09A9D4EDEC}"/>
                    </a:ext>
                  </a:extLst>
                </p:cNvPr>
                <p:cNvCxnSpPr>
                  <a:stCxn id="618" idx="2"/>
                  <a:endCxn id="61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4" name="Gruppieren 613">
                <a:extLst>
                  <a:ext uri="{FF2B5EF4-FFF2-40B4-BE49-F238E27FC236}">
                    <a16:creationId xmlns:a16="http://schemas.microsoft.com/office/drawing/2014/main" id="{DB452651-2CDA-FB43-95BB-911A701E1413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15" name="Oval 614">
                  <a:extLst>
                    <a:ext uri="{FF2B5EF4-FFF2-40B4-BE49-F238E27FC236}">
                      <a16:creationId xmlns:a16="http://schemas.microsoft.com/office/drawing/2014/main" id="{953E5D38-F533-2E4F-9FC9-CC7B543A5D2A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16" name="Gerade Verbindung 615">
                  <a:extLst>
                    <a:ext uri="{FF2B5EF4-FFF2-40B4-BE49-F238E27FC236}">
                      <a16:creationId xmlns:a16="http://schemas.microsoft.com/office/drawing/2014/main" id="{74BBD8F1-3E36-BB48-ABB0-97EE6F054CE1}"/>
                    </a:ext>
                  </a:extLst>
                </p:cNvPr>
                <p:cNvCxnSpPr>
                  <a:endCxn id="61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7" name="Gerade Verbindung 616">
                  <a:extLst>
                    <a:ext uri="{FF2B5EF4-FFF2-40B4-BE49-F238E27FC236}">
                      <a16:creationId xmlns:a16="http://schemas.microsoft.com/office/drawing/2014/main" id="{3DD1F979-3A66-1F4F-B62B-DFAFB33095F2}"/>
                    </a:ext>
                  </a:extLst>
                </p:cNvPr>
                <p:cNvCxnSpPr>
                  <a:stCxn id="615" idx="2"/>
                  <a:endCxn id="61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48" name="Gruppieren 647">
            <a:extLst>
              <a:ext uri="{FF2B5EF4-FFF2-40B4-BE49-F238E27FC236}">
                <a16:creationId xmlns:a16="http://schemas.microsoft.com/office/drawing/2014/main" id="{A35805FC-A2C6-554D-88CD-863883F78325}"/>
              </a:ext>
            </a:extLst>
          </p:cNvPr>
          <p:cNvGrpSpPr/>
          <p:nvPr/>
        </p:nvGrpSpPr>
        <p:grpSpPr>
          <a:xfrm>
            <a:off x="8073360" y="2666693"/>
            <a:ext cx="1369939" cy="986820"/>
            <a:chOff x="1226892" y="2694137"/>
            <a:chExt cx="1369939" cy="986820"/>
          </a:xfrm>
        </p:grpSpPr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DDE01A29-5C7A-0445-992D-841596091529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676" name="Gruppieren 675">
                <a:extLst>
                  <a:ext uri="{FF2B5EF4-FFF2-40B4-BE49-F238E27FC236}">
                    <a16:creationId xmlns:a16="http://schemas.microsoft.com/office/drawing/2014/main" id="{F7314B40-F36D-9249-96F2-7F49F4835A4A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85" name="Oval 684">
                  <a:extLst>
                    <a:ext uri="{FF2B5EF4-FFF2-40B4-BE49-F238E27FC236}">
                      <a16:creationId xmlns:a16="http://schemas.microsoft.com/office/drawing/2014/main" id="{A8C27976-52B0-7F49-BD21-52DF6023727B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86" name="Gerade Verbindung 685">
                  <a:extLst>
                    <a:ext uri="{FF2B5EF4-FFF2-40B4-BE49-F238E27FC236}">
                      <a16:creationId xmlns:a16="http://schemas.microsoft.com/office/drawing/2014/main" id="{3D30AA49-DCA4-4C4F-85C9-B3F1183D82E5}"/>
                    </a:ext>
                  </a:extLst>
                </p:cNvPr>
                <p:cNvCxnSpPr>
                  <a:endCxn id="68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Gerade Verbindung 686">
                  <a:extLst>
                    <a:ext uri="{FF2B5EF4-FFF2-40B4-BE49-F238E27FC236}">
                      <a16:creationId xmlns:a16="http://schemas.microsoft.com/office/drawing/2014/main" id="{0A91BF85-5389-6649-873E-B94AC96F3F49}"/>
                    </a:ext>
                  </a:extLst>
                </p:cNvPr>
                <p:cNvCxnSpPr>
                  <a:stCxn id="685" idx="2"/>
                  <a:endCxn id="68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7" name="Gruppieren 676">
                <a:extLst>
                  <a:ext uri="{FF2B5EF4-FFF2-40B4-BE49-F238E27FC236}">
                    <a16:creationId xmlns:a16="http://schemas.microsoft.com/office/drawing/2014/main" id="{2FF0642C-A693-2443-BBD8-D95DC40B6B06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82" name="Oval 681">
                  <a:extLst>
                    <a:ext uri="{FF2B5EF4-FFF2-40B4-BE49-F238E27FC236}">
                      <a16:creationId xmlns:a16="http://schemas.microsoft.com/office/drawing/2014/main" id="{0EA7E16A-81E4-214A-BF7F-519A8A730E9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83" name="Gerade Verbindung 682">
                  <a:extLst>
                    <a:ext uri="{FF2B5EF4-FFF2-40B4-BE49-F238E27FC236}">
                      <a16:creationId xmlns:a16="http://schemas.microsoft.com/office/drawing/2014/main" id="{E4FE1ED9-A994-5245-B8A9-5DF59C18FB07}"/>
                    </a:ext>
                  </a:extLst>
                </p:cNvPr>
                <p:cNvCxnSpPr>
                  <a:endCxn id="68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Gerade Verbindung 683">
                  <a:extLst>
                    <a:ext uri="{FF2B5EF4-FFF2-40B4-BE49-F238E27FC236}">
                      <a16:creationId xmlns:a16="http://schemas.microsoft.com/office/drawing/2014/main" id="{5592B0D7-DEA7-CA43-9A8D-319F9E8BF6EF}"/>
                    </a:ext>
                  </a:extLst>
                </p:cNvPr>
                <p:cNvCxnSpPr>
                  <a:stCxn id="682" idx="2"/>
                  <a:endCxn id="68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8" name="Gruppieren 677">
                <a:extLst>
                  <a:ext uri="{FF2B5EF4-FFF2-40B4-BE49-F238E27FC236}">
                    <a16:creationId xmlns:a16="http://schemas.microsoft.com/office/drawing/2014/main" id="{5725301D-6A97-BB41-9029-CA68BD279E73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79" name="Oval 678">
                  <a:extLst>
                    <a:ext uri="{FF2B5EF4-FFF2-40B4-BE49-F238E27FC236}">
                      <a16:creationId xmlns:a16="http://schemas.microsoft.com/office/drawing/2014/main" id="{D9F199B6-E251-F24C-8F76-44CA88D7FD0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80" name="Gerade Verbindung 679">
                  <a:extLst>
                    <a:ext uri="{FF2B5EF4-FFF2-40B4-BE49-F238E27FC236}">
                      <a16:creationId xmlns:a16="http://schemas.microsoft.com/office/drawing/2014/main" id="{BB7D0DF8-1EAC-854E-8A7B-609A1067298B}"/>
                    </a:ext>
                  </a:extLst>
                </p:cNvPr>
                <p:cNvCxnSpPr>
                  <a:endCxn id="67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Gerade Verbindung 680">
                  <a:extLst>
                    <a:ext uri="{FF2B5EF4-FFF2-40B4-BE49-F238E27FC236}">
                      <a16:creationId xmlns:a16="http://schemas.microsoft.com/office/drawing/2014/main" id="{2786A47C-D7F5-6849-80E7-56663F04E6DA}"/>
                    </a:ext>
                  </a:extLst>
                </p:cNvPr>
                <p:cNvCxnSpPr>
                  <a:stCxn id="679" idx="2"/>
                  <a:endCxn id="67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77709836-55FF-AD44-BD2E-D75746D474C9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664" name="Gruppieren 663">
                <a:extLst>
                  <a:ext uri="{FF2B5EF4-FFF2-40B4-BE49-F238E27FC236}">
                    <a16:creationId xmlns:a16="http://schemas.microsoft.com/office/drawing/2014/main" id="{DC5AF525-80C0-C846-8E1D-F2FC270329B3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73" name="Oval 672">
                  <a:extLst>
                    <a:ext uri="{FF2B5EF4-FFF2-40B4-BE49-F238E27FC236}">
                      <a16:creationId xmlns:a16="http://schemas.microsoft.com/office/drawing/2014/main" id="{089B5DEE-A43D-7145-B1F9-2F3A7169E521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74" name="Gerade Verbindung 673">
                  <a:extLst>
                    <a:ext uri="{FF2B5EF4-FFF2-40B4-BE49-F238E27FC236}">
                      <a16:creationId xmlns:a16="http://schemas.microsoft.com/office/drawing/2014/main" id="{ADCBB5B5-25BC-6A48-AF45-AE88757F044C}"/>
                    </a:ext>
                  </a:extLst>
                </p:cNvPr>
                <p:cNvCxnSpPr>
                  <a:endCxn id="67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5" name="Gerade Verbindung 674">
                  <a:extLst>
                    <a:ext uri="{FF2B5EF4-FFF2-40B4-BE49-F238E27FC236}">
                      <a16:creationId xmlns:a16="http://schemas.microsoft.com/office/drawing/2014/main" id="{34B3F882-DB35-004B-A55C-5EF203C2EAF9}"/>
                    </a:ext>
                  </a:extLst>
                </p:cNvPr>
                <p:cNvCxnSpPr>
                  <a:stCxn id="673" idx="2"/>
                  <a:endCxn id="67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5" name="Gruppieren 664">
                <a:extLst>
                  <a:ext uri="{FF2B5EF4-FFF2-40B4-BE49-F238E27FC236}">
                    <a16:creationId xmlns:a16="http://schemas.microsoft.com/office/drawing/2014/main" id="{E0FC7B82-12B8-384F-8E28-9E592750580F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70" name="Oval 669">
                  <a:extLst>
                    <a:ext uri="{FF2B5EF4-FFF2-40B4-BE49-F238E27FC236}">
                      <a16:creationId xmlns:a16="http://schemas.microsoft.com/office/drawing/2014/main" id="{C845F144-F72B-0D4D-9364-DF44AC475374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71" name="Gerade Verbindung 670">
                  <a:extLst>
                    <a:ext uri="{FF2B5EF4-FFF2-40B4-BE49-F238E27FC236}">
                      <a16:creationId xmlns:a16="http://schemas.microsoft.com/office/drawing/2014/main" id="{ECD0B9B7-3A54-E147-A8A9-8A64F39345CD}"/>
                    </a:ext>
                  </a:extLst>
                </p:cNvPr>
                <p:cNvCxnSpPr>
                  <a:endCxn id="67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2" name="Gerade Verbindung 671">
                  <a:extLst>
                    <a:ext uri="{FF2B5EF4-FFF2-40B4-BE49-F238E27FC236}">
                      <a16:creationId xmlns:a16="http://schemas.microsoft.com/office/drawing/2014/main" id="{FDA37830-78C9-6D45-89A4-6C97128C8237}"/>
                    </a:ext>
                  </a:extLst>
                </p:cNvPr>
                <p:cNvCxnSpPr>
                  <a:stCxn id="670" idx="2"/>
                  <a:endCxn id="67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6" name="Gruppieren 665">
                <a:extLst>
                  <a:ext uri="{FF2B5EF4-FFF2-40B4-BE49-F238E27FC236}">
                    <a16:creationId xmlns:a16="http://schemas.microsoft.com/office/drawing/2014/main" id="{1A3ACDCE-68BA-0644-8B2D-1197F201730D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67" name="Oval 666">
                  <a:extLst>
                    <a:ext uri="{FF2B5EF4-FFF2-40B4-BE49-F238E27FC236}">
                      <a16:creationId xmlns:a16="http://schemas.microsoft.com/office/drawing/2014/main" id="{9C1517FA-AC8C-654F-A443-6CBC4450031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68" name="Gerade Verbindung 667">
                  <a:extLst>
                    <a:ext uri="{FF2B5EF4-FFF2-40B4-BE49-F238E27FC236}">
                      <a16:creationId xmlns:a16="http://schemas.microsoft.com/office/drawing/2014/main" id="{718FB6FF-085C-C246-BCD4-01F6ED77BA97}"/>
                    </a:ext>
                  </a:extLst>
                </p:cNvPr>
                <p:cNvCxnSpPr>
                  <a:endCxn id="66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9" name="Gerade Verbindung 668">
                  <a:extLst>
                    <a:ext uri="{FF2B5EF4-FFF2-40B4-BE49-F238E27FC236}">
                      <a16:creationId xmlns:a16="http://schemas.microsoft.com/office/drawing/2014/main" id="{473179AA-835C-E147-AEBA-9270B20DC6B3}"/>
                    </a:ext>
                  </a:extLst>
                </p:cNvPr>
                <p:cNvCxnSpPr>
                  <a:stCxn id="667" idx="2"/>
                  <a:endCxn id="66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28B99F6D-A095-B247-831E-109BACD94307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652" name="Gruppieren 651">
                <a:extLst>
                  <a:ext uri="{FF2B5EF4-FFF2-40B4-BE49-F238E27FC236}">
                    <a16:creationId xmlns:a16="http://schemas.microsoft.com/office/drawing/2014/main" id="{937CF279-46C8-C648-843B-8B640F0A73FB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61" name="Oval 660">
                  <a:extLst>
                    <a:ext uri="{FF2B5EF4-FFF2-40B4-BE49-F238E27FC236}">
                      <a16:creationId xmlns:a16="http://schemas.microsoft.com/office/drawing/2014/main" id="{070F4A32-EC46-AC45-9558-084B350124D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62" name="Gerade Verbindung 661">
                  <a:extLst>
                    <a:ext uri="{FF2B5EF4-FFF2-40B4-BE49-F238E27FC236}">
                      <a16:creationId xmlns:a16="http://schemas.microsoft.com/office/drawing/2014/main" id="{108ED5B5-F576-344C-9AA4-1B028261515B}"/>
                    </a:ext>
                  </a:extLst>
                </p:cNvPr>
                <p:cNvCxnSpPr>
                  <a:endCxn id="66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3" name="Gerade Verbindung 662">
                  <a:extLst>
                    <a:ext uri="{FF2B5EF4-FFF2-40B4-BE49-F238E27FC236}">
                      <a16:creationId xmlns:a16="http://schemas.microsoft.com/office/drawing/2014/main" id="{00867AA4-BE62-2B4F-84DD-41C7B886DC85}"/>
                    </a:ext>
                  </a:extLst>
                </p:cNvPr>
                <p:cNvCxnSpPr>
                  <a:stCxn id="661" idx="2"/>
                  <a:endCxn id="66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3" name="Gruppieren 652">
                <a:extLst>
                  <a:ext uri="{FF2B5EF4-FFF2-40B4-BE49-F238E27FC236}">
                    <a16:creationId xmlns:a16="http://schemas.microsoft.com/office/drawing/2014/main" id="{7EEF0898-CE35-B54F-BD1D-2D53DE79D00F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58" name="Oval 657">
                  <a:extLst>
                    <a:ext uri="{FF2B5EF4-FFF2-40B4-BE49-F238E27FC236}">
                      <a16:creationId xmlns:a16="http://schemas.microsoft.com/office/drawing/2014/main" id="{6B868EC2-F484-474A-80CC-34E0CF5566B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59" name="Gerade Verbindung 658">
                  <a:extLst>
                    <a:ext uri="{FF2B5EF4-FFF2-40B4-BE49-F238E27FC236}">
                      <a16:creationId xmlns:a16="http://schemas.microsoft.com/office/drawing/2014/main" id="{6055A528-FC27-E741-9CE6-57E55C61CD22}"/>
                    </a:ext>
                  </a:extLst>
                </p:cNvPr>
                <p:cNvCxnSpPr>
                  <a:endCxn id="65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0" name="Gerade Verbindung 659">
                  <a:extLst>
                    <a:ext uri="{FF2B5EF4-FFF2-40B4-BE49-F238E27FC236}">
                      <a16:creationId xmlns:a16="http://schemas.microsoft.com/office/drawing/2014/main" id="{9611A038-731C-3E49-A5E4-A359C71801E0}"/>
                    </a:ext>
                  </a:extLst>
                </p:cNvPr>
                <p:cNvCxnSpPr>
                  <a:stCxn id="658" idx="2"/>
                  <a:endCxn id="65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4" name="Gruppieren 653">
                <a:extLst>
                  <a:ext uri="{FF2B5EF4-FFF2-40B4-BE49-F238E27FC236}">
                    <a16:creationId xmlns:a16="http://schemas.microsoft.com/office/drawing/2014/main" id="{16AB0BCB-D049-094D-96DC-E652D928FD71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55" name="Oval 654">
                  <a:extLst>
                    <a:ext uri="{FF2B5EF4-FFF2-40B4-BE49-F238E27FC236}">
                      <a16:creationId xmlns:a16="http://schemas.microsoft.com/office/drawing/2014/main" id="{82B8682F-F91D-6E44-85D1-008F0190E1E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56" name="Gerade Verbindung 655">
                  <a:extLst>
                    <a:ext uri="{FF2B5EF4-FFF2-40B4-BE49-F238E27FC236}">
                      <a16:creationId xmlns:a16="http://schemas.microsoft.com/office/drawing/2014/main" id="{5832DE8C-59A9-BF4E-9D18-DF32E46D11B9}"/>
                    </a:ext>
                  </a:extLst>
                </p:cNvPr>
                <p:cNvCxnSpPr>
                  <a:endCxn id="65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7" name="Gerade Verbindung 656">
                  <a:extLst>
                    <a:ext uri="{FF2B5EF4-FFF2-40B4-BE49-F238E27FC236}">
                      <a16:creationId xmlns:a16="http://schemas.microsoft.com/office/drawing/2014/main" id="{A5080B09-BED5-A741-B11F-00CA70D215B7}"/>
                    </a:ext>
                  </a:extLst>
                </p:cNvPr>
                <p:cNvCxnSpPr>
                  <a:stCxn id="655" idx="2"/>
                  <a:endCxn id="65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79" name="Textfeld 378">
            <a:extLst>
              <a:ext uri="{FF2B5EF4-FFF2-40B4-BE49-F238E27FC236}">
                <a16:creationId xmlns:a16="http://schemas.microsoft.com/office/drawing/2014/main" id="{0E598C57-1E6E-A846-A265-1AFFCEDF5365}"/>
              </a:ext>
            </a:extLst>
          </p:cNvPr>
          <p:cNvSpPr txBox="1"/>
          <p:nvPr/>
        </p:nvSpPr>
        <p:spPr>
          <a:xfrm>
            <a:off x="3812328" y="4281725"/>
            <a:ext cx="123694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Gesamtzeit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3EEE8DE-A597-9C45-9A2E-637AF66D5CE6}"/>
              </a:ext>
            </a:extLst>
          </p:cNvPr>
          <p:cNvGrpSpPr/>
          <p:nvPr/>
        </p:nvGrpSpPr>
        <p:grpSpPr>
          <a:xfrm>
            <a:off x="5186563" y="4047717"/>
            <a:ext cx="821784" cy="842941"/>
            <a:chOff x="6808462" y="4063731"/>
            <a:chExt cx="821784" cy="842941"/>
          </a:xfrm>
        </p:grpSpPr>
        <p:grpSp>
          <p:nvGrpSpPr>
            <p:cNvPr id="689" name="Gruppieren 688">
              <a:extLst>
                <a:ext uri="{FF2B5EF4-FFF2-40B4-BE49-F238E27FC236}">
                  <a16:creationId xmlns:a16="http://schemas.microsoft.com/office/drawing/2014/main" id="{1D09DB23-8807-B742-9752-836690FCA097}"/>
                </a:ext>
              </a:extLst>
            </p:cNvPr>
            <p:cNvGrpSpPr/>
            <p:nvPr/>
          </p:nvGrpSpPr>
          <p:grpSpPr>
            <a:xfrm>
              <a:off x="6854531" y="4130917"/>
              <a:ext cx="212041" cy="718961"/>
              <a:chOff x="4663862" y="3954178"/>
              <a:chExt cx="290087" cy="983591"/>
            </a:xfrm>
          </p:grpSpPr>
          <p:grpSp>
            <p:nvGrpSpPr>
              <p:cNvPr id="716" name="Gruppieren 715">
                <a:extLst>
                  <a:ext uri="{FF2B5EF4-FFF2-40B4-BE49-F238E27FC236}">
                    <a16:creationId xmlns:a16="http://schemas.microsoft.com/office/drawing/2014/main" id="{DF08B0C7-5604-D445-9D5A-09F70DEA3A70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725" name="Oval 724">
                  <a:extLst>
                    <a:ext uri="{FF2B5EF4-FFF2-40B4-BE49-F238E27FC236}">
                      <a16:creationId xmlns:a16="http://schemas.microsoft.com/office/drawing/2014/main" id="{6B9773E4-BC6B-9243-855E-E4E9185E0C2F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26" name="Gerade Verbindung 725">
                  <a:extLst>
                    <a:ext uri="{FF2B5EF4-FFF2-40B4-BE49-F238E27FC236}">
                      <a16:creationId xmlns:a16="http://schemas.microsoft.com/office/drawing/2014/main" id="{977DF4D3-563C-6D45-81B1-B875844442D7}"/>
                    </a:ext>
                  </a:extLst>
                </p:cNvPr>
                <p:cNvCxnSpPr>
                  <a:endCxn id="72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7" name="Gerade Verbindung 726">
                  <a:extLst>
                    <a:ext uri="{FF2B5EF4-FFF2-40B4-BE49-F238E27FC236}">
                      <a16:creationId xmlns:a16="http://schemas.microsoft.com/office/drawing/2014/main" id="{91A4374F-421A-F74C-8ED6-CD28C57FD6F8}"/>
                    </a:ext>
                  </a:extLst>
                </p:cNvPr>
                <p:cNvCxnSpPr>
                  <a:stCxn id="725" idx="2"/>
                  <a:endCxn id="72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7" name="Gruppieren 716">
                <a:extLst>
                  <a:ext uri="{FF2B5EF4-FFF2-40B4-BE49-F238E27FC236}">
                    <a16:creationId xmlns:a16="http://schemas.microsoft.com/office/drawing/2014/main" id="{68CE2DDD-0D8E-3D43-88F5-96E414DC56D5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722" name="Oval 721">
                  <a:extLst>
                    <a:ext uri="{FF2B5EF4-FFF2-40B4-BE49-F238E27FC236}">
                      <a16:creationId xmlns:a16="http://schemas.microsoft.com/office/drawing/2014/main" id="{34515B8E-83B4-3148-8AB1-008D0699D201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23" name="Gerade Verbindung 722">
                  <a:extLst>
                    <a:ext uri="{FF2B5EF4-FFF2-40B4-BE49-F238E27FC236}">
                      <a16:creationId xmlns:a16="http://schemas.microsoft.com/office/drawing/2014/main" id="{49DE5808-D2BE-8444-9038-E73BAB1ABBE7}"/>
                    </a:ext>
                  </a:extLst>
                </p:cNvPr>
                <p:cNvCxnSpPr>
                  <a:endCxn id="72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4" name="Gerade Verbindung 723">
                  <a:extLst>
                    <a:ext uri="{FF2B5EF4-FFF2-40B4-BE49-F238E27FC236}">
                      <a16:creationId xmlns:a16="http://schemas.microsoft.com/office/drawing/2014/main" id="{99EF6197-A40F-AD43-AB67-AD26E43F2222}"/>
                    </a:ext>
                  </a:extLst>
                </p:cNvPr>
                <p:cNvCxnSpPr>
                  <a:stCxn id="722" idx="2"/>
                  <a:endCxn id="72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8" name="Gruppieren 717">
                <a:extLst>
                  <a:ext uri="{FF2B5EF4-FFF2-40B4-BE49-F238E27FC236}">
                    <a16:creationId xmlns:a16="http://schemas.microsoft.com/office/drawing/2014/main" id="{C8A04241-24B4-C644-A1C7-9F536D8A0BC8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719" name="Oval 718">
                  <a:extLst>
                    <a:ext uri="{FF2B5EF4-FFF2-40B4-BE49-F238E27FC236}">
                      <a16:creationId xmlns:a16="http://schemas.microsoft.com/office/drawing/2014/main" id="{4D83721C-7A47-5642-9597-66B56C90FAE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20" name="Gerade Verbindung 719">
                  <a:extLst>
                    <a:ext uri="{FF2B5EF4-FFF2-40B4-BE49-F238E27FC236}">
                      <a16:creationId xmlns:a16="http://schemas.microsoft.com/office/drawing/2014/main" id="{5D83A570-C07E-064D-91B0-03DFF5EA5175}"/>
                    </a:ext>
                  </a:extLst>
                </p:cNvPr>
                <p:cNvCxnSpPr>
                  <a:endCxn id="71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1" name="Gerade Verbindung 720">
                  <a:extLst>
                    <a:ext uri="{FF2B5EF4-FFF2-40B4-BE49-F238E27FC236}">
                      <a16:creationId xmlns:a16="http://schemas.microsoft.com/office/drawing/2014/main" id="{253FD46C-72E1-B14A-945A-F2656AF8311B}"/>
                    </a:ext>
                  </a:extLst>
                </p:cNvPr>
                <p:cNvCxnSpPr>
                  <a:stCxn id="719" idx="2"/>
                  <a:endCxn id="71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" name="Abgerundetes Rechteck 9">
              <a:extLst>
                <a:ext uri="{FF2B5EF4-FFF2-40B4-BE49-F238E27FC236}">
                  <a16:creationId xmlns:a16="http://schemas.microsoft.com/office/drawing/2014/main" id="{AE050ABF-77E1-AE43-9DCB-C27E35050FCC}"/>
                </a:ext>
              </a:extLst>
            </p:cNvPr>
            <p:cNvSpPr/>
            <p:nvPr/>
          </p:nvSpPr>
          <p:spPr>
            <a:xfrm>
              <a:off x="6808462" y="4063731"/>
              <a:ext cx="821784" cy="84294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729" name="Gruppieren 728">
              <a:extLst>
                <a:ext uri="{FF2B5EF4-FFF2-40B4-BE49-F238E27FC236}">
                  <a16:creationId xmlns:a16="http://schemas.microsoft.com/office/drawing/2014/main" id="{2CD56AFF-0AE2-094B-8F2C-36765C632015}"/>
                </a:ext>
              </a:extLst>
            </p:cNvPr>
            <p:cNvGrpSpPr/>
            <p:nvPr/>
          </p:nvGrpSpPr>
          <p:grpSpPr>
            <a:xfrm>
              <a:off x="7101151" y="4128245"/>
              <a:ext cx="212041" cy="718961"/>
              <a:chOff x="4663862" y="3954178"/>
              <a:chExt cx="290087" cy="983591"/>
            </a:xfrm>
          </p:grpSpPr>
          <p:grpSp>
            <p:nvGrpSpPr>
              <p:cNvPr id="730" name="Gruppieren 729">
                <a:extLst>
                  <a:ext uri="{FF2B5EF4-FFF2-40B4-BE49-F238E27FC236}">
                    <a16:creationId xmlns:a16="http://schemas.microsoft.com/office/drawing/2014/main" id="{1A234DE9-DD02-EC4C-B956-89A790BBC72F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739" name="Oval 738">
                  <a:extLst>
                    <a:ext uri="{FF2B5EF4-FFF2-40B4-BE49-F238E27FC236}">
                      <a16:creationId xmlns:a16="http://schemas.microsoft.com/office/drawing/2014/main" id="{EA7DDBED-517B-9F43-ABEC-CC7819798F39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40" name="Gerade Verbindung 739">
                  <a:extLst>
                    <a:ext uri="{FF2B5EF4-FFF2-40B4-BE49-F238E27FC236}">
                      <a16:creationId xmlns:a16="http://schemas.microsoft.com/office/drawing/2014/main" id="{9B002A95-4027-4044-8DC8-689C9FEBBCC6}"/>
                    </a:ext>
                  </a:extLst>
                </p:cNvPr>
                <p:cNvCxnSpPr>
                  <a:endCxn id="73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Gerade Verbindung 740">
                  <a:extLst>
                    <a:ext uri="{FF2B5EF4-FFF2-40B4-BE49-F238E27FC236}">
                      <a16:creationId xmlns:a16="http://schemas.microsoft.com/office/drawing/2014/main" id="{6239857C-22D9-F44C-8F41-2EB7ABD67793}"/>
                    </a:ext>
                  </a:extLst>
                </p:cNvPr>
                <p:cNvCxnSpPr>
                  <a:stCxn id="739" idx="2"/>
                  <a:endCxn id="73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1" name="Gruppieren 730">
                <a:extLst>
                  <a:ext uri="{FF2B5EF4-FFF2-40B4-BE49-F238E27FC236}">
                    <a16:creationId xmlns:a16="http://schemas.microsoft.com/office/drawing/2014/main" id="{0786F1E0-8CB3-2345-B8DE-A1097F5600C6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736" name="Oval 735">
                  <a:extLst>
                    <a:ext uri="{FF2B5EF4-FFF2-40B4-BE49-F238E27FC236}">
                      <a16:creationId xmlns:a16="http://schemas.microsoft.com/office/drawing/2014/main" id="{7DAC3BF8-A20A-464C-B617-A3229CCE103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37" name="Gerade Verbindung 736">
                  <a:extLst>
                    <a:ext uri="{FF2B5EF4-FFF2-40B4-BE49-F238E27FC236}">
                      <a16:creationId xmlns:a16="http://schemas.microsoft.com/office/drawing/2014/main" id="{226A830A-F7F8-2946-B82F-72D59A1D8F15}"/>
                    </a:ext>
                  </a:extLst>
                </p:cNvPr>
                <p:cNvCxnSpPr>
                  <a:endCxn id="73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Gerade Verbindung 737">
                  <a:extLst>
                    <a:ext uri="{FF2B5EF4-FFF2-40B4-BE49-F238E27FC236}">
                      <a16:creationId xmlns:a16="http://schemas.microsoft.com/office/drawing/2014/main" id="{739E74E5-717B-814F-ADDC-4D4AE9C1EB05}"/>
                    </a:ext>
                  </a:extLst>
                </p:cNvPr>
                <p:cNvCxnSpPr>
                  <a:stCxn id="736" idx="2"/>
                  <a:endCxn id="73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2" name="Gruppieren 731">
                <a:extLst>
                  <a:ext uri="{FF2B5EF4-FFF2-40B4-BE49-F238E27FC236}">
                    <a16:creationId xmlns:a16="http://schemas.microsoft.com/office/drawing/2014/main" id="{80D827D4-3694-0249-90AD-317C36717E81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733" name="Oval 732">
                  <a:extLst>
                    <a:ext uri="{FF2B5EF4-FFF2-40B4-BE49-F238E27FC236}">
                      <a16:creationId xmlns:a16="http://schemas.microsoft.com/office/drawing/2014/main" id="{7732A369-79DE-624E-9EE3-D0AEBD4C77D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34" name="Gerade Verbindung 733">
                  <a:extLst>
                    <a:ext uri="{FF2B5EF4-FFF2-40B4-BE49-F238E27FC236}">
                      <a16:creationId xmlns:a16="http://schemas.microsoft.com/office/drawing/2014/main" id="{C02BA156-8D22-4542-9B55-855557BAC6AC}"/>
                    </a:ext>
                  </a:extLst>
                </p:cNvPr>
                <p:cNvCxnSpPr>
                  <a:endCxn id="73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5" name="Gerade Verbindung 734">
                  <a:extLst>
                    <a:ext uri="{FF2B5EF4-FFF2-40B4-BE49-F238E27FC236}">
                      <a16:creationId xmlns:a16="http://schemas.microsoft.com/office/drawing/2014/main" id="{9CEED4EE-FDA0-C542-89B3-4486D23AE9CC}"/>
                    </a:ext>
                  </a:extLst>
                </p:cNvPr>
                <p:cNvCxnSpPr>
                  <a:stCxn id="733" idx="2"/>
                  <a:endCxn id="73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42" name="Gruppieren 741">
              <a:extLst>
                <a:ext uri="{FF2B5EF4-FFF2-40B4-BE49-F238E27FC236}">
                  <a16:creationId xmlns:a16="http://schemas.microsoft.com/office/drawing/2014/main" id="{6BECA409-DB84-0943-9D9E-3AA8F9ABFFC1}"/>
                </a:ext>
              </a:extLst>
            </p:cNvPr>
            <p:cNvGrpSpPr/>
            <p:nvPr/>
          </p:nvGrpSpPr>
          <p:grpSpPr>
            <a:xfrm>
              <a:off x="7347771" y="4125573"/>
              <a:ext cx="212041" cy="718961"/>
              <a:chOff x="4663862" y="3954178"/>
              <a:chExt cx="290087" cy="983591"/>
            </a:xfrm>
          </p:grpSpPr>
          <p:grpSp>
            <p:nvGrpSpPr>
              <p:cNvPr id="743" name="Gruppieren 742">
                <a:extLst>
                  <a:ext uri="{FF2B5EF4-FFF2-40B4-BE49-F238E27FC236}">
                    <a16:creationId xmlns:a16="http://schemas.microsoft.com/office/drawing/2014/main" id="{37DD7024-AB97-EA47-834E-60F939263A64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752" name="Oval 751">
                  <a:extLst>
                    <a:ext uri="{FF2B5EF4-FFF2-40B4-BE49-F238E27FC236}">
                      <a16:creationId xmlns:a16="http://schemas.microsoft.com/office/drawing/2014/main" id="{4A636A74-9919-A744-8397-AD9F9E149A4C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53" name="Gerade Verbindung 752">
                  <a:extLst>
                    <a:ext uri="{FF2B5EF4-FFF2-40B4-BE49-F238E27FC236}">
                      <a16:creationId xmlns:a16="http://schemas.microsoft.com/office/drawing/2014/main" id="{B9E99962-FD49-214C-86A7-C176D5442B43}"/>
                    </a:ext>
                  </a:extLst>
                </p:cNvPr>
                <p:cNvCxnSpPr>
                  <a:endCxn id="75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Gerade Verbindung 753">
                  <a:extLst>
                    <a:ext uri="{FF2B5EF4-FFF2-40B4-BE49-F238E27FC236}">
                      <a16:creationId xmlns:a16="http://schemas.microsoft.com/office/drawing/2014/main" id="{C42236C4-D83A-904A-80A4-7880F59A3037}"/>
                    </a:ext>
                  </a:extLst>
                </p:cNvPr>
                <p:cNvCxnSpPr>
                  <a:stCxn id="752" idx="2"/>
                  <a:endCxn id="75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4" name="Gruppieren 743">
                <a:extLst>
                  <a:ext uri="{FF2B5EF4-FFF2-40B4-BE49-F238E27FC236}">
                    <a16:creationId xmlns:a16="http://schemas.microsoft.com/office/drawing/2014/main" id="{5D81BFC6-8ABD-E248-97BF-DA3742D73F63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749" name="Oval 748">
                  <a:extLst>
                    <a:ext uri="{FF2B5EF4-FFF2-40B4-BE49-F238E27FC236}">
                      <a16:creationId xmlns:a16="http://schemas.microsoft.com/office/drawing/2014/main" id="{B918ABCB-9DE6-7842-BAD0-EF1E45834C3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50" name="Gerade Verbindung 749">
                  <a:extLst>
                    <a:ext uri="{FF2B5EF4-FFF2-40B4-BE49-F238E27FC236}">
                      <a16:creationId xmlns:a16="http://schemas.microsoft.com/office/drawing/2014/main" id="{8FBA8A2A-9CC2-1849-9486-25F74C578A9F}"/>
                    </a:ext>
                  </a:extLst>
                </p:cNvPr>
                <p:cNvCxnSpPr>
                  <a:endCxn id="74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Gerade Verbindung 750">
                  <a:extLst>
                    <a:ext uri="{FF2B5EF4-FFF2-40B4-BE49-F238E27FC236}">
                      <a16:creationId xmlns:a16="http://schemas.microsoft.com/office/drawing/2014/main" id="{D06BF625-140E-1247-B07E-17F973DFEBA6}"/>
                    </a:ext>
                  </a:extLst>
                </p:cNvPr>
                <p:cNvCxnSpPr>
                  <a:stCxn id="749" idx="2"/>
                  <a:endCxn id="74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5" name="Gruppieren 744">
                <a:extLst>
                  <a:ext uri="{FF2B5EF4-FFF2-40B4-BE49-F238E27FC236}">
                    <a16:creationId xmlns:a16="http://schemas.microsoft.com/office/drawing/2014/main" id="{8275B4A7-04A8-1244-A436-292BB810B259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746" name="Oval 745">
                  <a:extLst>
                    <a:ext uri="{FF2B5EF4-FFF2-40B4-BE49-F238E27FC236}">
                      <a16:creationId xmlns:a16="http://schemas.microsoft.com/office/drawing/2014/main" id="{73482B0B-E41D-F84F-BA09-2FBC63AEAA1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47" name="Gerade Verbindung 746">
                  <a:extLst>
                    <a:ext uri="{FF2B5EF4-FFF2-40B4-BE49-F238E27FC236}">
                      <a16:creationId xmlns:a16="http://schemas.microsoft.com/office/drawing/2014/main" id="{DF2C0E4B-15BC-2546-BBE2-4C155A0A860A}"/>
                    </a:ext>
                  </a:extLst>
                </p:cNvPr>
                <p:cNvCxnSpPr>
                  <a:endCxn id="74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Gerade Verbindung 747">
                  <a:extLst>
                    <a:ext uri="{FF2B5EF4-FFF2-40B4-BE49-F238E27FC236}">
                      <a16:creationId xmlns:a16="http://schemas.microsoft.com/office/drawing/2014/main" id="{17F6E27B-5D1C-5D4D-BE2B-E97C3AD0E39A}"/>
                    </a:ext>
                  </a:extLst>
                </p:cNvPr>
                <p:cNvCxnSpPr>
                  <a:stCxn id="746" idx="2"/>
                  <a:endCxn id="74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88" name="Rechteck 687">
            <a:extLst>
              <a:ext uri="{FF2B5EF4-FFF2-40B4-BE49-F238E27FC236}">
                <a16:creationId xmlns:a16="http://schemas.microsoft.com/office/drawing/2014/main" id="{FF05C460-6B66-7D4A-A06C-7E75B16773C6}"/>
              </a:ext>
            </a:extLst>
          </p:cNvPr>
          <p:cNvSpPr/>
          <p:nvPr/>
        </p:nvSpPr>
        <p:spPr>
          <a:xfrm>
            <a:off x="6463763" y="4167240"/>
            <a:ext cx="3107839" cy="5936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90" name="Abgerundetes Rechteck 689">
            <a:extLst>
              <a:ext uri="{FF2B5EF4-FFF2-40B4-BE49-F238E27FC236}">
                <a16:creationId xmlns:a16="http://schemas.microsoft.com/office/drawing/2014/main" id="{3D9A0877-5730-5A42-A416-AD9C7D71CE44}"/>
              </a:ext>
            </a:extLst>
          </p:cNvPr>
          <p:cNvSpPr/>
          <p:nvPr/>
        </p:nvSpPr>
        <p:spPr>
          <a:xfrm>
            <a:off x="6598376" y="4245518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1" name="Textfeld 690">
            <a:extLst>
              <a:ext uri="{FF2B5EF4-FFF2-40B4-BE49-F238E27FC236}">
                <a16:creationId xmlns:a16="http://schemas.microsoft.com/office/drawing/2014/main" id="{ADA023D9-A3AE-444B-ACDB-04382D2D3C9A}"/>
              </a:ext>
            </a:extLst>
          </p:cNvPr>
          <p:cNvSpPr txBox="1"/>
          <p:nvPr/>
        </p:nvSpPr>
        <p:spPr>
          <a:xfrm>
            <a:off x="7175699" y="4332443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Stunden und</a:t>
            </a:r>
          </a:p>
        </p:txBody>
      </p:sp>
      <p:sp>
        <p:nvSpPr>
          <p:cNvPr id="692" name="Abgerundetes Rechteck 691">
            <a:extLst>
              <a:ext uri="{FF2B5EF4-FFF2-40B4-BE49-F238E27FC236}">
                <a16:creationId xmlns:a16="http://schemas.microsoft.com/office/drawing/2014/main" id="{4B015056-E3EC-884F-8385-3C03769DB802}"/>
              </a:ext>
            </a:extLst>
          </p:cNvPr>
          <p:cNvSpPr/>
          <p:nvPr/>
        </p:nvSpPr>
        <p:spPr>
          <a:xfrm>
            <a:off x="8229346" y="4261751"/>
            <a:ext cx="627641" cy="440644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3" name="Textfeld 692">
            <a:extLst>
              <a:ext uri="{FF2B5EF4-FFF2-40B4-BE49-F238E27FC236}">
                <a16:creationId xmlns:a16="http://schemas.microsoft.com/office/drawing/2014/main" id="{38ADADF9-78F2-4C46-AA42-30744161AD26}"/>
              </a:ext>
            </a:extLst>
          </p:cNvPr>
          <p:cNvSpPr txBox="1"/>
          <p:nvPr/>
        </p:nvSpPr>
        <p:spPr>
          <a:xfrm>
            <a:off x="8814863" y="4332443"/>
            <a:ext cx="81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</a:t>
            </a:r>
          </a:p>
        </p:txBody>
      </p:sp>
      <p:sp>
        <p:nvSpPr>
          <p:cNvPr id="694" name="Textfeld 693">
            <a:extLst>
              <a:ext uri="{FF2B5EF4-FFF2-40B4-BE49-F238E27FC236}">
                <a16:creationId xmlns:a16="http://schemas.microsoft.com/office/drawing/2014/main" id="{C6B24EFC-3A13-AA4C-8C40-D0148EC40B8C}"/>
              </a:ext>
            </a:extLst>
          </p:cNvPr>
          <p:cNvSpPr txBox="1"/>
          <p:nvPr/>
        </p:nvSpPr>
        <p:spPr>
          <a:xfrm>
            <a:off x="6053954" y="421080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=</a:t>
            </a:r>
          </a:p>
        </p:txBody>
      </p:sp>
      <p:sp>
        <p:nvSpPr>
          <p:cNvPr id="696" name="Textfeld 19">
            <a:extLst>
              <a:ext uri="{FF2B5EF4-FFF2-40B4-BE49-F238E27FC236}">
                <a16:creationId xmlns:a16="http://schemas.microsoft.com/office/drawing/2014/main" id="{5BBD6B97-1EFA-4358-BFF0-B863129278F6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6EBC46C-3BC2-4FB1-BBC0-2FA9A5F1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7</a:t>
            </a:fld>
            <a:endParaRPr lang="de-DE"/>
          </a:p>
        </p:txBody>
      </p:sp>
      <p:sp>
        <p:nvSpPr>
          <p:cNvPr id="697" name="Textfeld 696">
            <a:extLst>
              <a:ext uri="{FF2B5EF4-FFF2-40B4-BE49-F238E27FC236}">
                <a16:creationId xmlns:a16="http://schemas.microsoft.com/office/drawing/2014/main" id="{3CF9871A-9F96-4142-AD7F-DD6B73B99531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3512116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BBCAB41-6D74-F14A-98DA-1ABD82393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085275"/>
              </p:ext>
            </p:extLst>
          </p:nvPr>
        </p:nvGraphicFramePr>
        <p:xfrm>
          <a:off x="320447" y="399300"/>
          <a:ext cx="9272584" cy="3393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4669">
                  <a:extLst>
                    <a:ext uri="{9D8B030D-6E8A-4147-A177-3AD203B41FA5}">
                      <a16:colId xmlns:a16="http://schemas.microsoft.com/office/drawing/2014/main" val="1452059131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1679285998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50386307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3357611554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821790889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4027687543"/>
                    </a:ext>
                  </a:extLst>
                </a:gridCol>
              </a:tblGrid>
              <a:tr h="431450">
                <a:tc gridSpan="2">
                  <a:txBody>
                    <a:bodyPr/>
                    <a:lstStyle/>
                    <a:p>
                      <a:pPr algn="l"/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Samstag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1325"/>
                  </a:ext>
                </a:extLst>
              </a:tr>
              <a:tr h="386767"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morgens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vormittags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abends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nachts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92636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Medien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181447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Wie?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02704"/>
                  </a:ext>
                </a:extLst>
              </a:tr>
              <a:tr h="1197057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55451"/>
                  </a:ext>
                </a:extLst>
              </a:tr>
            </a:tbl>
          </a:graphicData>
        </a:graphic>
      </p:graphicFrame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E16CC4B2-9908-1E45-A0DA-61A6BC678550}"/>
              </a:ext>
            </a:extLst>
          </p:cNvPr>
          <p:cNvGrpSpPr/>
          <p:nvPr/>
        </p:nvGrpSpPr>
        <p:grpSpPr>
          <a:xfrm>
            <a:off x="1174244" y="1346957"/>
            <a:ext cx="8314298" cy="410203"/>
            <a:chOff x="1255324" y="2452268"/>
            <a:chExt cx="8314298" cy="410203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41BBFCF-D7F7-4C4F-B04E-D530B720ECDF}"/>
                </a:ext>
              </a:extLst>
            </p:cNvPr>
            <p:cNvGrpSpPr/>
            <p:nvPr/>
          </p:nvGrpSpPr>
          <p:grpSpPr>
            <a:xfrm>
              <a:off x="1255324" y="2452270"/>
              <a:ext cx="1482644" cy="410201"/>
              <a:chOff x="1388058" y="2599748"/>
              <a:chExt cx="1482644" cy="41020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4FCEB40-6E45-B94D-873C-3AE49920069F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13E6ED8-CBA8-054B-8A9A-21B2DBA01583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7850AB-BF7F-6C4E-9E9D-7D2FDEFC9233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40" name="Gruppieren 239">
              <a:extLst>
                <a:ext uri="{FF2B5EF4-FFF2-40B4-BE49-F238E27FC236}">
                  <a16:creationId xmlns:a16="http://schemas.microsoft.com/office/drawing/2014/main" id="{327DA196-89B1-544B-85F7-83F63468273C}"/>
                </a:ext>
              </a:extLst>
            </p:cNvPr>
            <p:cNvGrpSpPr/>
            <p:nvPr/>
          </p:nvGrpSpPr>
          <p:grpSpPr>
            <a:xfrm>
              <a:off x="2963237" y="2452270"/>
              <a:ext cx="1482644" cy="410201"/>
              <a:chOff x="1388058" y="2599748"/>
              <a:chExt cx="1482644" cy="410201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00D20644-3A94-6941-A146-DA64AFC78587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4054231F-8770-8744-8DB3-D2224530297E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F34BD66B-93B0-B147-AA5C-DC1348C2CF02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52" name="Gruppieren 251">
              <a:extLst>
                <a:ext uri="{FF2B5EF4-FFF2-40B4-BE49-F238E27FC236}">
                  <a16:creationId xmlns:a16="http://schemas.microsoft.com/office/drawing/2014/main" id="{B990F329-2699-0740-8623-F07569744914}"/>
                </a:ext>
              </a:extLst>
            </p:cNvPr>
            <p:cNvGrpSpPr/>
            <p:nvPr/>
          </p:nvGrpSpPr>
          <p:grpSpPr>
            <a:xfrm>
              <a:off x="4671151" y="2452270"/>
              <a:ext cx="1482644" cy="410201"/>
              <a:chOff x="1388058" y="2599748"/>
              <a:chExt cx="1482644" cy="410201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9487B219-99F1-1F48-A536-5969A5F205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C333EC97-5825-394B-9434-B7510688233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22E25CBE-AABB-A64F-AA41-2BDC9AF358D8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27" name="Gruppieren 326">
              <a:extLst>
                <a:ext uri="{FF2B5EF4-FFF2-40B4-BE49-F238E27FC236}">
                  <a16:creationId xmlns:a16="http://schemas.microsoft.com/office/drawing/2014/main" id="{186C28FC-DCD4-1142-883B-7FA247762E09}"/>
                </a:ext>
              </a:extLst>
            </p:cNvPr>
            <p:cNvGrpSpPr/>
            <p:nvPr/>
          </p:nvGrpSpPr>
          <p:grpSpPr>
            <a:xfrm>
              <a:off x="6379065" y="2452270"/>
              <a:ext cx="1482644" cy="410201"/>
              <a:chOff x="1388058" y="2599748"/>
              <a:chExt cx="1482644" cy="410201"/>
            </a:xfrm>
          </p:grpSpPr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A1FA162C-5348-6345-B4CE-0347D54383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B88DA2CC-6196-A940-BCD3-621668255FE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79CE52FC-CC7C-3145-9ECD-0309702DDB01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267615FE-6123-4D4C-B824-30141E4ED50B}"/>
                </a:ext>
              </a:extLst>
            </p:cNvPr>
            <p:cNvGrpSpPr/>
            <p:nvPr/>
          </p:nvGrpSpPr>
          <p:grpSpPr>
            <a:xfrm>
              <a:off x="8086978" y="2452268"/>
              <a:ext cx="1482644" cy="410201"/>
              <a:chOff x="1388058" y="2599748"/>
              <a:chExt cx="1482644" cy="410201"/>
            </a:xfrm>
          </p:grpSpPr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2F89FA7A-B609-0448-B7BA-8CBDB1A82665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DAE25313-246B-7143-A812-662BCDE7FB69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02880AD4-DC70-6849-8FA0-E76A457B0AC5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3E86969D-E9C3-A947-B4ED-548C16C57341}"/>
              </a:ext>
            </a:extLst>
          </p:cNvPr>
          <p:cNvGrpSpPr/>
          <p:nvPr/>
        </p:nvGrpSpPr>
        <p:grpSpPr>
          <a:xfrm>
            <a:off x="1174244" y="2026416"/>
            <a:ext cx="1482644" cy="410201"/>
            <a:chOff x="1388058" y="2599748"/>
            <a:chExt cx="1482644" cy="410201"/>
          </a:xfrm>
        </p:grpSpPr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308253C-789B-3A42-827E-3D5A2F01022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908CC37F-E530-1049-98EB-51D0EB656ED0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001DE360-2935-D94C-B244-5575832A15B6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2" name="Gruppieren 351">
            <a:extLst>
              <a:ext uri="{FF2B5EF4-FFF2-40B4-BE49-F238E27FC236}">
                <a16:creationId xmlns:a16="http://schemas.microsoft.com/office/drawing/2014/main" id="{99A5E887-7DBF-A44A-8CC6-5A4EF2BA7792}"/>
              </a:ext>
            </a:extLst>
          </p:cNvPr>
          <p:cNvGrpSpPr/>
          <p:nvPr/>
        </p:nvGrpSpPr>
        <p:grpSpPr>
          <a:xfrm>
            <a:off x="2882157" y="2026416"/>
            <a:ext cx="1482644" cy="410201"/>
            <a:chOff x="1388058" y="2599748"/>
            <a:chExt cx="1482644" cy="410201"/>
          </a:xfrm>
        </p:grpSpPr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7BFFD035-246B-D24F-AAAF-EE088614006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FF2F8411-8047-1748-878B-720A40CC6BD5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721745B-207C-6C40-AEF3-39E66B811FC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3" name="Gruppieren 352">
            <a:extLst>
              <a:ext uri="{FF2B5EF4-FFF2-40B4-BE49-F238E27FC236}">
                <a16:creationId xmlns:a16="http://schemas.microsoft.com/office/drawing/2014/main" id="{D62440D0-53B4-B74B-8C3E-3524BF4B0956}"/>
              </a:ext>
            </a:extLst>
          </p:cNvPr>
          <p:cNvGrpSpPr/>
          <p:nvPr/>
        </p:nvGrpSpPr>
        <p:grpSpPr>
          <a:xfrm>
            <a:off x="4590071" y="2026416"/>
            <a:ext cx="1482644" cy="410201"/>
            <a:chOff x="1388058" y="2599748"/>
            <a:chExt cx="1482644" cy="410201"/>
          </a:xfrm>
        </p:grpSpPr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C2F13B8-29C9-DD4D-974B-7C470A719F83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9E303B4C-814F-D94C-BAC7-1B52DD3D770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809138E5-E793-3C42-9CE3-DF48D4F911CE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30EA5FB9-EA2A-9A43-BF8A-49577199E534}"/>
              </a:ext>
            </a:extLst>
          </p:cNvPr>
          <p:cNvGrpSpPr/>
          <p:nvPr/>
        </p:nvGrpSpPr>
        <p:grpSpPr>
          <a:xfrm>
            <a:off x="6297985" y="2026416"/>
            <a:ext cx="1482644" cy="410201"/>
            <a:chOff x="1388058" y="2599748"/>
            <a:chExt cx="1482644" cy="41020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60921CA-5775-D34F-BE4B-8ED4DA282C95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6FEC1D8-E9D3-8C40-95FA-029AC05644E8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EBDC8486-645C-4E40-9505-65FE2D877F5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F3A30B4C-5271-6F4D-ABCC-AC76FC540BC8}"/>
              </a:ext>
            </a:extLst>
          </p:cNvPr>
          <p:cNvGrpSpPr/>
          <p:nvPr/>
        </p:nvGrpSpPr>
        <p:grpSpPr>
          <a:xfrm>
            <a:off x="8005898" y="2026414"/>
            <a:ext cx="1482644" cy="410201"/>
            <a:chOff x="1388058" y="2599748"/>
            <a:chExt cx="1482644" cy="410201"/>
          </a:xfrm>
        </p:grpSpPr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0BAE8EFB-E1F1-2448-A493-E310EA663F59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6B60A5CC-00C0-CE40-AC25-F23F7FB4EF7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6F6A9919-8473-7C46-82D9-97E6D95FCFB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cxnSp>
        <p:nvCxnSpPr>
          <p:cNvPr id="382" name="Gerade Verbindung 381">
            <a:extLst>
              <a:ext uri="{FF2B5EF4-FFF2-40B4-BE49-F238E27FC236}">
                <a16:creationId xmlns:a16="http://schemas.microsoft.com/office/drawing/2014/main" id="{E04B0683-22BC-0447-B8B1-5189ADB32E12}"/>
              </a:ext>
            </a:extLst>
          </p:cNvPr>
          <p:cNvCxnSpPr/>
          <p:nvPr/>
        </p:nvCxnSpPr>
        <p:spPr>
          <a:xfrm>
            <a:off x="320447" y="5337205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Gerade Verbindung 382">
            <a:extLst>
              <a:ext uri="{FF2B5EF4-FFF2-40B4-BE49-F238E27FC236}">
                <a16:creationId xmlns:a16="http://schemas.microsoft.com/office/drawing/2014/main" id="{4743BED2-D160-F947-B776-DAE0F5D956F8}"/>
              </a:ext>
            </a:extLst>
          </p:cNvPr>
          <p:cNvCxnSpPr/>
          <p:nvPr/>
        </p:nvCxnSpPr>
        <p:spPr>
          <a:xfrm>
            <a:off x="346239" y="6421934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Grafik 384">
            <a:extLst>
              <a:ext uri="{FF2B5EF4-FFF2-40B4-BE49-F238E27FC236}">
                <a16:creationId xmlns:a16="http://schemas.microsoft.com/office/drawing/2014/main" id="{F6531734-0877-6048-941E-1F5452B5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0" y="5505787"/>
            <a:ext cx="317604" cy="317604"/>
          </a:xfrm>
          <a:prstGeom prst="rect">
            <a:avLst/>
          </a:prstGeom>
        </p:spPr>
      </p:pic>
      <p:pic>
        <p:nvPicPr>
          <p:cNvPr id="390" name="Grafik 389">
            <a:extLst>
              <a:ext uri="{FF2B5EF4-FFF2-40B4-BE49-F238E27FC236}">
                <a16:creationId xmlns:a16="http://schemas.microsoft.com/office/drawing/2014/main" id="{3A99C37A-65E8-7E42-8E7E-E41714D0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1" y="6034766"/>
            <a:ext cx="249208" cy="249208"/>
          </a:xfrm>
          <a:prstGeom prst="rect">
            <a:avLst/>
          </a:prstGeom>
        </p:spPr>
      </p:pic>
      <p:pic>
        <p:nvPicPr>
          <p:cNvPr id="400" name="Grafik 399">
            <a:extLst>
              <a:ext uri="{FF2B5EF4-FFF2-40B4-BE49-F238E27FC236}">
                <a16:creationId xmlns:a16="http://schemas.microsoft.com/office/drawing/2014/main" id="{D7A20284-4FA0-AB41-A6E7-8D18AAA8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34" y="5959918"/>
            <a:ext cx="498005" cy="369613"/>
          </a:xfrm>
          <a:prstGeom prst="rect">
            <a:avLst/>
          </a:prstGeom>
        </p:spPr>
      </p:pic>
      <p:pic>
        <p:nvPicPr>
          <p:cNvPr id="402" name="Grafik 401">
            <a:extLst>
              <a:ext uri="{FF2B5EF4-FFF2-40B4-BE49-F238E27FC236}">
                <a16:creationId xmlns:a16="http://schemas.microsoft.com/office/drawing/2014/main" id="{CDD6E3E2-437B-3E43-8CE8-32BD7CB4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338" y="5372580"/>
            <a:ext cx="414745" cy="414745"/>
          </a:xfrm>
          <a:prstGeom prst="rect">
            <a:avLst/>
          </a:prstGeom>
        </p:spPr>
      </p:pic>
      <p:pic>
        <p:nvPicPr>
          <p:cNvPr id="404" name="Grafik 403">
            <a:extLst>
              <a:ext uri="{FF2B5EF4-FFF2-40B4-BE49-F238E27FC236}">
                <a16:creationId xmlns:a16="http://schemas.microsoft.com/office/drawing/2014/main" id="{E5B1D2C3-266B-FE43-9DE2-DAD36DC33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492" y="5462124"/>
            <a:ext cx="485148" cy="325201"/>
          </a:xfrm>
          <a:prstGeom prst="rect">
            <a:avLst/>
          </a:prstGeom>
        </p:spPr>
      </p:pic>
      <p:pic>
        <p:nvPicPr>
          <p:cNvPr id="406" name="Grafik 405">
            <a:extLst>
              <a:ext uri="{FF2B5EF4-FFF2-40B4-BE49-F238E27FC236}">
                <a16:creationId xmlns:a16="http://schemas.microsoft.com/office/drawing/2014/main" id="{76E1F805-B426-EA4A-84B7-B17937A8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589" y="5997922"/>
            <a:ext cx="288703" cy="277426"/>
          </a:xfrm>
          <a:prstGeom prst="rect">
            <a:avLst/>
          </a:prstGeom>
        </p:spPr>
      </p:pic>
      <p:pic>
        <p:nvPicPr>
          <p:cNvPr id="408" name="Grafik 407">
            <a:extLst>
              <a:ext uri="{FF2B5EF4-FFF2-40B4-BE49-F238E27FC236}">
                <a16:creationId xmlns:a16="http://schemas.microsoft.com/office/drawing/2014/main" id="{BB3039F7-72DA-9D43-BB44-75EDB8DF8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178" y="6042563"/>
            <a:ext cx="374552" cy="241411"/>
          </a:xfrm>
          <a:prstGeom prst="rect">
            <a:avLst/>
          </a:prstGeom>
        </p:spPr>
      </p:pic>
      <p:pic>
        <p:nvPicPr>
          <p:cNvPr id="410" name="Grafik 409">
            <a:extLst>
              <a:ext uri="{FF2B5EF4-FFF2-40B4-BE49-F238E27FC236}">
                <a16:creationId xmlns:a16="http://schemas.microsoft.com/office/drawing/2014/main" id="{FA89BEEB-EE91-154E-B46A-3F0CCFA05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587" y="5414409"/>
            <a:ext cx="312885" cy="4425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AE65458-1CEE-FE42-9C5B-9E7AC8F46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0807" y="5504284"/>
            <a:ext cx="162271" cy="284919"/>
          </a:xfrm>
          <a:prstGeom prst="rect">
            <a:avLst/>
          </a:prstGeom>
        </p:spPr>
      </p:pic>
      <p:sp>
        <p:nvSpPr>
          <p:cNvPr id="413" name="Textfeld 412">
            <a:extLst>
              <a:ext uri="{FF2B5EF4-FFF2-40B4-BE49-F238E27FC236}">
                <a16:creationId xmlns:a16="http://schemas.microsoft.com/office/drawing/2014/main" id="{EA9B14B8-1E28-8046-9199-7362A8866307}"/>
              </a:ext>
            </a:extLst>
          </p:cNvPr>
          <p:cNvSpPr txBox="1"/>
          <p:nvPr/>
        </p:nvSpPr>
        <p:spPr>
          <a:xfrm>
            <a:off x="610220" y="5590500"/>
            <a:ext cx="1039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B</a:t>
            </a:r>
            <a:r>
              <a:rPr lang="de-DE" sz="1000" dirty="0"/>
              <a:t>–Buch/Zeitschrift</a:t>
            </a:r>
          </a:p>
        </p:txBody>
      </p:sp>
      <p:sp>
        <p:nvSpPr>
          <p:cNvPr id="415" name="Textfeld 414">
            <a:extLst>
              <a:ext uri="{FF2B5EF4-FFF2-40B4-BE49-F238E27FC236}">
                <a16:creationId xmlns:a16="http://schemas.microsoft.com/office/drawing/2014/main" id="{637E2B09-421B-224F-870C-E9372C704120}"/>
              </a:ext>
            </a:extLst>
          </p:cNvPr>
          <p:cNvSpPr txBox="1"/>
          <p:nvPr/>
        </p:nvSpPr>
        <p:spPr>
          <a:xfrm>
            <a:off x="604169" y="6082426"/>
            <a:ext cx="585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I</a:t>
            </a:r>
            <a:r>
              <a:rPr lang="de-DE" sz="1000" dirty="0"/>
              <a:t>–Internet </a:t>
            </a:r>
          </a:p>
        </p:txBody>
      </p:sp>
      <p:sp>
        <p:nvSpPr>
          <p:cNvPr id="417" name="Textfeld 416">
            <a:extLst>
              <a:ext uri="{FF2B5EF4-FFF2-40B4-BE49-F238E27FC236}">
                <a16:creationId xmlns:a16="http://schemas.microsoft.com/office/drawing/2014/main" id="{24E5C498-9762-204D-BD1B-F7706914AE9C}"/>
              </a:ext>
            </a:extLst>
          </p:cNvPr>
          <p:cNvSpPr txBox="1"/>
          <p:nvPr/>
        </p:nvSpPr>
        <p:spPr>
          <a:xfrm>
            <a:off x="2788083" y="5590500"/>
            <a:ext cx="4415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R</a:t>
            </a:r>
            <a:r>
              <a:rPr lang="de-DE" sz="1000" dirty="0"/>
              <a:t>–Radio </a:t>
            </a:r>
          </a:p>
        </p:txBody>
      </p:sp>
      <p:sp>
        <p:nvSpPr>
          <p:cNvPr id="418" name="Textfeld 417">
            <a:extLst>
              <a:ext uri="{FF2B5EF4-FFF2-40B4-BE49-F238E27FC236}">
                <a16:creationId xmlns:a16="http://schemas.microsoft.com/office/drawing/2014/main" id="{4D3875D2-E5A4-2449-8C87-09AAA482E4D4}"/>
              </a:ext>
            </a:extLst>
          </p:cNvPr>
          <p:cNvSpPr txBox="1"/>
          <p:nvPr/>
        </p:nvSpPr>
        <p:spPr>
          <a:xfrm>
            <a:off x="1851742" y="5587645"/>
            <a:ext cx="5324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H</a:t>
            </a:r>
            <a:r>
              <a:rPr lang="de-DE" sz="1000" dirty="0"/>
              <a:t>–Handy 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81F24920-7EA4-9644-A428-345DC593C39B}"/>
              </a:ext>
            </a:extLst>
          </p:cNvPr>
          <p:cNvSpPr txBox="1"/>
          <p:nvPr/>
        </p:nvSpPr>
        <p:spPr>
          <a:xfrm>
            <a:off x="1600207" y="6086891"/>
            <a:ext cx="686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F</a:t>
            </a:r>
            <a:r>
              <a:rPr lang="de-DE" sz="1000" dirty="0"/>
              <a:t>–Fernseher </a:t>
            </a:r>
          </a:p>
        </p:txBody>
      </p:sp>
      <p:sp>
        <p:nvSpPr>
          <p:cNvPr id="420" name="Textfeld 419">
            <a:extLst>
              <a:ext uri="{FF2B5EF4-FFF2-40B4-BE49-F238E27FC236}">
                <a16:creationId xmlns:a16="http://schemas.microsoft.com/office/drawing/2014/main" id="{F2759192-B02E-CE4B-BAA0-5E3075B9A979}"/>
              </a:ext>
            </a:extLst>
          </p:cNvPr>
          <p:cNvSpPr txBox="1"/>
          <p:nvPr/>
        </p:nvSpPr>
        <p:spPr>
          <a:xfrm>
            <a:off x="2619206" y="6082426"/>
            <a:ext cx="7710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M-</a:t>
            </a:r>
            <a:r>
              <a:rPr lang="de-DE" sz="1000" dirty="0"/>
              <a:t>Musikgerät </a:t>
            </a:r>
          </a:p>
        </p:txBody>
      </p:sp>
      <p:sp>
        <p:nvSpPr>
          <p:cNvPr id="421" name="Textfeld 420">
            <a:extLst>
              <a:ext uri="{FF2B5EF4-FFF2-40B4-BE49-F238E27FC236}">
                <a16:creationId xmlns:a16="http://schemas.microsoft.com/office/drawing/2014/main" id="{FADF8762-9A3C-AB41-9631-2383999F59A5}"/>
              </a:ext>
            </a:extLst>
          </p:cNvPr>
          <p:cNvSpPr txBox="1"/>
          <p:nvPr/>
        </p:nvSpPr>
        <p:spPr>
          <a:xfrm>
            <a:off x="3862860" y="6069231"/>
            <a:ext cx="8187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SK</a:t>
            </a:r>
            <a:r>
              <a:rPr lang="de-DE" sz="1000" dirty="0"/>
              <a:t>-Spielkonsole </a:t>
            </a:r>
          </a:p>
        </p:txBody>
      </p:sp>
      <p:sp>
        <p:nvSpPr>
          <p:cNvPr id="422" name="Textfeld 421">
            <a:extLst>
              <a:ext uri="{FF2B5EF4-FFF2-40B4-BE49-F238E27FC236}">
                <a16:creationId xmlns:a16="http://schemas.microsoft.com/office/drawing/2014/main" id="{BCB5A80E-8173-6A40-9ABF-EDDC6A8C79C5}"/>
              </a:ext>
            </a:extLst>
          </p:cNvPr>
          <p:cNvSpPr txBox="1"/>
          <p:nvPr/>
        </p:nvSpPr>
        <p:spPr>
          <a:xfrm>
            <a:off x="3623479" y="5592464"/>
            <a:ext cx="4504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T</a:t>
            </a:r>
            <a:r>
              <a:rPr lang="de-DE" sz="1000" dirty="0"/>
              <a:t>-Tablet</a:t>
            </a:r>
          </a:p>
        </p:txBody>
      </p:sp>
      <p:sp>
        <p:nvSpPr>
          <p:cNvPr id="423" name="Textfeld 422">
            <a:extLst>
              <a:ext uri="{FF2B5EF4-FFF2-40B4-BE49-F238E27FC236}">
                <a16:creationId xmlns:a16="http://schemas.microsoft.com/office/drawing/2014/main" id="{F5BAE4A1-6F78-F84B-AE78-ECBCE075D7BB}"/>
              </a:ext>
            </a:extLst>
          </p:cNvPr>
          <p:cNvSpPr txBox="1"/>
          <p:nvPr/>
        </p:nvSpPr>
        <p:spPr>
          <a:xfrm>
            <a:off x="4671187" y="558254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C</a:t>
            </a:r>
            <a:r>
              <a:rPr lang="de-DE" sz="1000" dirty="0"/>
              <a:t>-Computer</a:t>
            </a:r>
          </a:p>
        </p:txBody>
      </p:sp>
      <p:cxnSp>
        <p:nvCxnSpPr>
          <p:cNvPr id="425" name="Gerade Verbindung 424">
            <a:extLst>
              <a:ext uri="{FF2B5EF4-FFF2-40B4-BE49-F238E27FC236}">
                <a16:creationId xmlns:a16="http://schemas.microsoft.com/office/drawing/2014/main" id="{A7043F63-3B8C-6F4F-9FE2-9B9A0B6CBA58}"/>
              </a:ext>
            </a:extLst>
          </p:cNvPr>
          <p:cNvCxnSpPr/>
          <p:nvPr/>
        </p:nvCxnSpPr>
        <p:spPr>
          <a:xfrm>
            <a:off x="5352007" y="5494782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Smiley 468">
            <a:extLst>
              <a:ext uri="{FF2B5EF4-FFF2-40B4-BE49-F238E27FC236}">
                <a16:creationId xmlns:a16="http://schemas.microsoft.com/office/drawing/2014/main" id="{B1B4443B-3ACF-8244-A673-DDAE30C3A90E}"/>
              </a:ext>
            </a:extLst>
          </p:cNvPr>
          <p:cNvSpPr/>
          <p:nvPr/>
        </p:nvSpPr>
        <p:spPr>
          <a:xfrm>
            <a:off x="5453253" y="5511218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0" name="Smiley 469">
            <a:extLst>
              <a:ext uri="{FF2B5EF4-FFF2-40B4-BE49-F238E27FC236}">
                <a16:creationId xmlns:a16="http://schemas.microsoft.com/office/drawing/2014/main" id="{E0C9081C-A3A6-6B42-8113-BCEA9B88011B}"/>
              </a:ext>
            </a:extLst>
          </p:cNvPr>
          <p:cNvSpPr/>
          <p:nvPr/>
        </p:nvSpPr>
        <p:spPr>
          <a:xfrm>
            <a:off x="5453253" y="5996583"/>
            <a:ext cx="213220" cy="19532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4C32F3DD-2E06-AE4E-9FC4-C6B746D917E4}"/>
              </a:ext>
            </a:extLst>
          </p:cNvPr>
          <p:cNvGrpSpPr/>
          <p:nvPr/>
        </p:nvGrpSpPr>
        <p:grpSpPr>
          <a:xfrm>
            <a:off x="6301722" y="5507965"/>
            <a:ext cx="213220" cy="195327"/>
            <a:chOff x="6142778" y="5588474"/>
            <a:chExt cx="295879" cy="271050"/>
          </a:xfrm>
        </p:grpSpPr>
        <p:sp>
          <p:nvSpPr>
            <p:cNvPr id="471" name="Smiley 470">
              <a:extLst>
                <a:ext uri="{FF2B5EF4-FFF2-40B4-BE49-F238E27FC236}">
                  <a16:creationId xmlns:a16="http://schemas.microsoft.com/office/drawing/2014/main" id="{A609BEF5-D548-814F-A0A4-1E7BDFD5298A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Abgerundetes Rechteck 473">
              <a:extLst>
                <a:ext uri="{FF2B5EF4-FFF2-40B4-BE49-F238E27FC236}">
                  <a16:creationId xmlns:a16="http://schemas.microsoft.com/office/drawing/2014/main" id="{7E44AC73-DA35-9642-B688-1BC90A5421C7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Textfeld 472">
              <a:extLst>
                <a:ext uri="{FF2B5EF4-FFF2-40B4-BE49-F238E27FC236}">
                  <a16:creationId xmlns:a16="http://schemas.microsoft.com/office/drawing/2014/main" id="{ECE2A09A-98F8-DF41-BF77-6473ED828165}"/>
                </a:ext>
              </a:extLst>
            </p:cNvPr>
            <p:cNvSpPr txBox="1"/>
            <p:nvPr/>
          </p:nvSpPr>
          <p:spPr>
            <a:xfrm rot="5400000">
              <a:off x="6231304" y="5650711"/>
              <a:ext cx="131243" cy="2562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477" name="Gewitterblitz 476">
            <a:extLst>
              <a:ext uri="{FF2B5EF4-FFF2-40B4-BE49-F238E27FC236}">
                <a16:creationId xmlns:a16="http://schemas.microsoft.com/office/drawing/2014/main" id="{A05048B8-0A6D-4240-805E-0420111DD4B8}"/>
              </a:ext>
            </a:extLst>
          </p:cNvPr>
          <p:cNvSpPr/>
          <p:nvPr/>
        </p:nvSpPr>
        <p:spPr>
          <a:xfrm rot="1686730">
            <a:off x="6290181" y="5987139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8" name="Textfeld 477">
            <a:extLst>
              <a:ext uri="{FF2B5EF4-FFF2-40B4-BE49-F238E27FC236}">
                <a16:creationId xmlns:a16="http://schemas.microsoft.com/office/drawing/2014/main" id="{00C7112C-32BE-A748-BC36-A82FEF72CC90}"/>
              </a:ext>
            </a:extLst>
          </p:cNvPr>
          <p:cNvSpPr txBox="1"/>
          <p:nvPr/>
        </p:nvSpPr>
        <p:spPr>
          <a:xfrm>
            <a:off x="5699892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entspannt</a:t>
            </a:r>
          </a:p>
        </p:txBody>
      </p:sp>
      <p:sp>
        <p:nvSpPr>
          <p:cNvPr id="479" name="Textfeld 478">
            <a:extLst>
              <a:ext uri="{FF2B5EF4-FFF2-40B4-BE49-F238E27FC236}">
                <a16:creationId xmlns:a16="http://schemas.microsoft.com/office/drawing/2014/main" id="{B229AAA6-7A37-A34F-9F44-83167814ECE4}"/>
              </a:ext>
            </a:extLst>
          </p:cNvPr>
          <p:cNvSpPr txBox="1"/>
          <p:nvPr/>
        </p:nvSpPr>
        <p:spPr>
          <a:xfrm>
            <a:off x="5702362" y="6012788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traurig</a:t>
            </a:r>
          </a:p>
        </p:txBody>
      </p:sp>
      <p:sp>
        <p:nvSpPr>
          <p:cNvPr id="480" name="Textfeld 479">
            <a:extLst>
              <a:ext uri="{FF2B5EF4-FFF2-40B4-BE49-F238E27FC236}">
                <a16:creationId xmlns:a16="http://schemas.microsoft.com/office/drawing/2014/main" id="{7C7EAE66-4167-6040-A0FB-0A05DD3CA7B7}"/>
              </a:ext>
            </a:extLst>
          </p:cNvPr>
          <p:cNvSpPr txBox="1"/>
          <p:nvPr/>
        </p:nvSpPr>
        <p:spPr>
          <a:xfrm>
            <a:off x="6550848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fröhlich</a:t>
            </a: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2F2375D9-8E29-214F-AA5B-00D288161647}"/>
              </a:ext>
            </a:extLst>
          </p:cNvPr>
          <p:cNvSpPr txBox="1"/>
          <p:nvPr/>
        </p:nvSpPr>
        <p:spPr>
          <a:xfrm>
            <a:off x="6474430" y="601730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gestresst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426BC65-761E-D44E-9446-4146378C06C1}"/>
              </a:ext>
            </a:extLst>
          </p:cNvPr>
          <p:cNvGrpSpPr/>
          <p:nvPr/>
        </p:nvGrpSpPr>
        <p:grpSpPr>
          <a:xfrm>
            <a:off x="244134" y="5077750"/>
            <a:ext cx="7346851" cy="285793"/>
            <a:chOff x="244134" y="5096038"/>
            <a:chExt cx="7346851" cy="285793"/>
          </a:xfrm>
        </p:grpSpPr>
        <p:sp>
          <p:nvSpPr>
            <p:cNvPr id="386" name="Textfeld 385">
              <a:extLst>
                <a:ext uri="{FF2B5EF4-FFF2-40B4-BE49-F238E27FC236}">
                  <a16:creationId xmlns:a16="http://schemas.microsoft.com/office/drawing/2014/main" id="{F6657037-636D-DF47-BD70-1DFF49D15B54}"/>
                </a:ext>
              </a:extLst>
            </p:cNvPr>
            <p:cNvSpPr txBox="1"/>
            <p:nvPr/>
          </p:nvSpPr>
          <p:spPr>
            <a:xfrm>
              <a:off x="244134" y="5097971"/>
              <a:ext cx="7200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Medien:</a:t>
              </a:r>
            </a:p>
          </p:txBody>
        </p:sp>
        <p:sp>
          <p:nvSpPr>
            <p:cNvPr id="426" name="Textfeld 425">
              <a:extLst>
                <a:ext uri="{FF2B5EF4-FFF2-40B4-BE49-F238E27FC236}">
                  <a16:creationId xmlns:a16="http://schemas.microsoft.com/office/drawing/2014/main" id="{C513A562-2DA8-2F48-81D5-B5B9F72F8FFD}"/>
                </a:ext>
              </a:extLst>
            </p:cNvPr>
            <p:cNvSpPr txBox="1"/>
            <p:nvPr/>
          </p:nvSpPr>
          <p:spPr>
            <a:xfrm>
              <a:off x="5357539" y="5104832"/>
              <a:ext cx="1389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Wie </a:t>
              </a:r>
              <a:r>
                <a:rPr lang="de-DE" sz="1200" dirty="0"/>
                <a:t>fühlst du dich</a:t>
              </a:r>
              <a:r>
                <a:rPr lang="de-DE" sz="1200" b="1" dirty="0"/>
                <a:t>?</a:t>
              </a:r>
            </a:p>
          </p:txBody>
        </p:sp>
        <p:sp>
          <p:nvSpPr>
            <p:cNvPr id="482" name="Textfeld 481">
              <a:extLst>
                <a:ext uri="{FF2B5EF4-FFF2-40B4-BE49-F238E27FC236}">
                  <a16:creationId xmlns:a16="http://schemas.microsoft.com/office/drawing/2014/main" id="{B702744A-96DB-7D4C-9278-7A7BA3EB629E}"/>
                </a:ext>
              </a:extLst>
            </p:cNvPr>
            <p:cNvSpPr txBox="1"/>
            <p:nvPr/>
          </p:nvSpPr>
          <p:spPr>
            <a:xfrm>
              <a:off x="7124895" y="5096038"/>
              <a:ext cx="466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Zeit:</a:t>
              </a:r>
            </a:p>
          </p:txBody>
        </p:sp>
      </p:grpSp>
      <p:cxnSp>
        <p:nvCxnSpPr>
          <p:cNvPr id="483" name="Gerade Verbindung 482">
            <a:extLst>
              <a:ext uri="{FF2B5EF4-FFF2-40B4-BE49-F238E27FC236}">
                <a16:creationId xmlns:a16="http://schemas.microsoft.com/office/drawing/2014/main" id="{F2302D3E-336B-B141-A6A7-57979A13D47E}"/>
              </a:ext>
            </a:extLst>
          </p:cNvPr>
          <p:cNvCxnSpPr/>
          <p:nvPr/>
        </p:nvCxnSpPr>
        <p:spPr>
          <a:xfrm>
            <a:off x="7049260" y="5481696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8" name="Gruppieren 207">
            <a:extLst>
              <a:ext uri="{FF2B5EF4-FFF2-40B4-BE49-F238E27FC236}">
                <a16:creationId xmlns:a16="http://schemas.microsoft.com/office/drawing/2014/main" id="{CD6CEB6F-F0BA-BD4B-A498-284F2C064C7D}"/>
              </a:ext>
            </a:extLst>
          </p:cNvPr>
          <p:cNvGrpSpPr/>
          <p:nvPr/>
        </p:nvGrpSpPr>
        <p:grpSpPr>
          <a:xfrm>
            <a:off x="7214482" y="5523991"/>
            <a:ext cx="286916" cy="286916"/>
            <a:chOff x="1472953" y="3806542"/>
            <a:chExt cx="227832" cy="227832"/>
          </a:xfrm>
        </p:grpSpPr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B25A862B-E53D-6348-8D4F-833F739D87A7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218" name="Gerade Verbindung 217">
              <a:extLst>
                <a:ext uri="{FF2B5EF4-FFF2-40B4-BE49-F238E27FC236}">
                  <a16:creationId xmlns:a16="http://schemas.microsoft.com/office/drawing/2014/main" id="{2CDABB20-DDCC-C94A-A6AE-D1B27D046DE1}"/>
                </a:ext>
              </a:extLst>
            </p:cNvPr>
            <p:cNvCxnSpPr>
              <a:endCxn id="217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Gerade Verbindung 218">
              <a:extLst>
                <a:ext uri="{FF2B5EF4-FFF2-40B4-BE49-F238E27FC236}">
                  <a16:creationId xmlns:a16="http://schemas.microsoft.com/office/drawing/2014/main" id="{70600EFB-78FC-3844-A162-F8682519C52A}"/>
                </a:ext>
              </a:extLst>
            </p:cNvPr>
            <p:cNvCxnSpPr>
              <a:stCxn id="217" idx="2"/>
              <a:endCxn id="217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9B9C979E-1C1E-0641-B29D-9AB1FF699DA0}"/>
              </a:ext>
            </a:extLst>
          </p:cNvPr>
          <p:cNvGrpSpPr/>
          <p:nvPr/>
        </p:nvGrpSpPr>
        <p:grpSpPr>
          <a:xfrm>
            <a:off x="7366719" y="5556820"/>
            <a:ext cx="101112" cy="96138"/>
            <a:chOff x="7366719" y="5471092"/>
            <a:chExt cx="101112" cy="96138"/>
          </a:xfrm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F9B94C2C-1A3C-3445-97AF-F890849319B5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Gerade Verbindung 220">
              <a:extLst>
                <a:ext uri="{FF2B5EF4-FFF2-40B4-BE49-F238E27FC236}">
                  <a16:creationId xmlns:a16="http://schemas.microsoft.com/office/drawing/2014/main" id="{DE9FC420-C95D-D24E-8F81-2D5E0CA930CE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 Verbindung 221">
              <a:extLst>
                <a:ext uri="{FF2B5EF4-FFF2-40B4-BE49-F238E27FC236}">
                  <a16:creationId xmlns:a16="http://schemas.microsoft.com/office/drawing/2014/main" id="{5BD7C3E0-148F-5141-9283-B756530522D2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Gerade Verbindung 243">
              <a:extLst>
                <a:ext uri="{FF2B5EF4-FFF2-40B4-BE49-F238E27FC236}">
                  <a16:creationId xmlns:a16="http://schemas.microsoft.com/office/drawing/2014/main" id="{7239C679-3218-0D49-9A92-C5407945F19B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" name="Textfeld 244">
            <a:extLst>
              <a:ext uri="{FF2B5EF4-FFF2-40B4-BE49-F238E27FC236}">
                <a16:creationId xmlns:a16="http://schemas.microsoft.com/office/drawing/2014/main" id="{EE6D7535-AC68-2244-8AB2-074C692559FF}"/>
              </a:ext>
            </a:extLst>
          </p:cNvPr>
          <p:cNvSpPr txBox="1"/>
          <p:nvPr/>
        </p:nvSpPr>
        <p:spPr>
          <a:xfrm>
            <a:off x="7555239" y="5559762"/>
            <a:ext cx="7674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Viertel-Stunde</a:t>
            </a:r>
          </a:p>
        </p:txBody>
      </p:sp>
      <p:grpSp>
        <p:nvGrpSpPr>
          <p:cNvPr id="246" name="Gruppieren 245">
            <a:extLst>
              <a:ext uri="{FF2B5EF4-FFF2-40B4-BE49-F238E27FC236}">
                <a16:creationId xmlns:a16="http://schemas.microsoft.com/office/drawing/2014/main" id="{EC483F72-59BD-4847-9E9D-7EA269E2D392}"/>
              </a:ext>
            </a:extLst>
          </p:cNvPr>
          <p:cNvGrpSpPr/>
          <p:nvPr/>
        </p:nvGrpSpPr>
        <p:grpSpPr>
          <a:xfrm>
            <a:off x="7214482" y="5984478"/>
            <a:ext cx="286916" cy="286916"/>
            <a:chOff x="1472953" y="3806542"/>
            <a:chExt cx="227832" cy="227832"/>
          </a:xfrm>
        </p:grpSpPr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6DAC0FB2-A096-0D45-B6C3-399964C2A773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256" name="Gerade Verbindung 255">
              <a:extLst>
                <a:ext uri="{FF2B5EF4-FFF2-40B4-BE49-F238E27FC236}">
                  <a16:creationId xmlns:a16="http://schemas.microsoft.com/office/drawing/2014/main" id="{2EAB1EBA-049B-A542-911B-CEB4E90F044C}"/>
                </a:ext>
              </a:extLst>
            </p:cNvPr>
            <p:cNvCxnSpPr>
              <a:endCxn id="247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Gerade Verbindung 256">
              <a:extLst>
                <a:ext uri="{FF2B5EF4-FFF2-40B4-BE49-F238E27FC236}">
                  <a16:creationId xmlns:a16="http://schemas.microsoft.com/office/drawing/2014/main" id="{7B2190C3-D18A-9045-B3E9-E5D3014BB66E}"/>
                </a:ext>
              </a:extLst>
            </p:cNvPr>
            <p:cNvCxnSpPr>
              <a:stCxn id="247" idx="2"/>
              <a:endCxn id="247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EEE6F4DE-DE52-E24E-8E8E-B199B062EF9E}"/>
              </a:ext>
            </a:extLst>
          </p:cNvPr>
          <p:cNvGrpSpPr/>
          <p:nvPr/>
        </p:nvGrpSpPr>
        <p:grpSpPr>
          <a:xfrm>
            <a:off x="7364125" y="6015193"/>
            <a:ext cx="101112" cy="96138"/>
            <a:chOff x="7366719" y="5471092"/>
            <a:chExt cx="101112" cy="96138"/>
          </a:xfrm>
        </p:grpSpPr>
        <p:cxnSp>
          <p:nvCxnSpPr>
            <p:cNvPr id="259" name="Gerade Verbindung 258">
              <a:extLst>
                <a:ext uri="{FF2B5EF4-FFF2-40B4-BE49-F238E27FC236}">
                  <a16:creationId xmlns:a16="http://schemas.microsoft.com/office/drawing/2014/main" id="{66E8B900-4E0F-4646-8F5B-3CAFF3C7A8B9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Gerade Verbindung 259">
              <a:extLst>
                <a:ext uri="{FF2B5EF4-FFF2-40B4-BE49-F238E27FC236}">
                  <a16:creationId xmlns:a16="http://schemas.microsoft.com/office/drawing/2014/main" id="{3EC62923-31AA-D54C-9D33-C7A38BCAA25A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Gerade Verbindung 260">
              <a:extLst>
                <a:ext uri="{FF2B5EF4-FFF2-40B4-BE49-F238E27FC236}">
                  <a16:creationId xmlns:a16="http://schemas.microsoft.com/office/drawing/2014/main" id="{18B059EB-859E-3A41-A746-362D456C3872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Gerade Verbindung 261">
              <a:extLst>
                <a:ext uri="{FF2B5EF4-FFF2-40B4-BE49-F238E27FC236}">
                  <a16:creationId xmlns:a16="http://schemas.microsoft.com/office/drawing/2014/main" id="{65EA1175-D55B-1645-BCFF-65170DDAEA4C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51FEFFBA-15EE-174B-A81A-8DF6D6C83D90}"/>
              </a:ext>
            </a:extLst>
          </p:cNvPr>
          <p:cNvGrpSpPr/>
          <p:nvPr/>
        </p:nvGrpSpPr>
        <p:grpSpPr>
          <a:xfrm rot="5400000">
            <a:off x="7364232" y="6144114"/>
            <a:ext cx="101112" cy="96138"/>
            <a:chOff x="7366719" y="5471092"/>
            <a:chExt cx="101112" cy="96138"/>
          </a:xfrm>
        </p:grpSpPr>
        <p:cxnSp>
          <p:nvCxnSpPr>
            <p:cNvPr id="264" name="Gerade Verbindung 263">
              <a:extLst>
                <a:ext uri="{FF2B5EF4-FFF2-40B4-BE49-F238E27FC236}">
                  <a16:creationId xmlns:a16="http://schemas.microsoft.com/office/drawing/2014/main" id="{7A1FD479-0A68-864C-9355-647D3FE2694B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Gerade Verbindung 264">
              <a:extLst>
                <a:ext uri="{FF2B5EF4-FFF2-40B4-BE49-F238E27FC236}">
                  <a16:creationId xmlns:a16="http://schemas.microsoft.com/office/drawing/2014/main" id="{8392F219-AA5F-A740-B30C-29462447BCF1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Gerade Verbindung 265">
              <a:extLst>
                <a:ext uri="{FF2B5EF4-FFF2-40B4-BE49-F238E27FC236}">
                  <a16:creationId xmlns:a16="http://schemas.microsoft.com/office/drawing/2014/main" id="{F29993AF-EBFB-DC45-8B9A-758FE4F892C2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Gerade Verbindung 266">
              <a:extLst>
                <a:ext uri="{FF2B5EF4-FFF2-40B4-BE49-F238E27FC236}">
                  <a16:creationId xmlns:a16="http://schemas.microsoft.com/office/drawing/2014/main" id="{C0A75454-8202-CB49-8A0F-51AC886D2B5F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8" name="Textfeld 267">
            <a:extLst>
              <a:ext uri="{FF2B5EF4-FFF2-40B4-BE49-F238E27FC236}">
                <a16:creationId xmlns:a16="http://schemas.microsoft.com/office/drawing/2014/main" id="{55B9BEA8-3C48-BF46-AA8E-D4B10DB61361}"/>
              </a:ext>
            </a:extLst>
          </p:cNvPr>
          <p:cNvSpPr txBox="1"/>
          <p:nvPr/>
        </p:nvSpPr>
        <p:spPr>
          <a:xfrm>
            <a:off x="7551798" y="6047416"/>
            <a:ext cx="74362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Halbe-Stunde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238882D-51CC-D841-A90A-2CD56108038D}"/>
              </a:ext>
            </a:extLst>
          </p:cNvPr>
          <p:cNvGrpSpPr/>
          <p:nvPr/>
        </p:nvGrpSpPr>
        <p:grpSpPr>
          <a:xfrm>
            <a:off x="8514492" y="5435664"/>
            <a:ext cx="102718" cy="102718"/>
            <a:chOff x="8645115" y="5392799"/>
            <a:chExt cx="151667" cy="151667"/>
          </a:xfrm>
        </p:grpSpPr>
        <p:grpSp>
          <p:nvGrpSpPr>
            <p:cNvPr id="269" name="Gruppieren 268">
              <a:extLst>
                <a:ext uri="{FF2B5EF4-FFF2-40B4-BE49-F238E27FC236}">
                  <a16:creationId xmlns:a16="http://schemas.microsoft.com/office/drawing/2014/main" id="{1EFCD8D0-052D-5545-9660-9DD27B1FA578}"/>
                </a:ext>
              </a:extLst>
            </p:cNvPr>
            <p:cNvGrpSpPr/>
            <p:nvPr/>
          </p:nvGrpSpPr>
          <p:grpSpPr>
            <a:xfrm>
              <a:off x="8645115" y="5392799"/>
              <a:ext cx="151667" cy="151667"/>
              <a:chOff x="1472953" y="3806542"/>
              <a:chExt cx="227832" cy="227832"/>
            </a:xfrm>
          </p:grpSpPr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EFC39EF7-A492-4041-BCA3-6A69ABE8A59D}"/>
                  </a:ext>
                </a:extLst>
              </p:cNvPr>
              <p:cNvSpPr/>
              <p:nvPr/>
            </p:nvSpPr>
            <p:spPr>
              <a:xfrm>
                <a:off x="1472953" y="3806542"/>
                <a:ext cx="227832" cy="2278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271" name="Gerade Verbindung 270">
                <a:extLst>
                  <a:ext uri="{FF2B5EF4-FFF2-40B4-BE49-F238E27FC236}">
                    <a16:creationId xmlns:a16="http://schemas.microsoft.com/office/drawing/2014/main" id="{28822B37-8285-5B41-BCD2-CBE2481D8841}"/>
                  </a:ext>
                </a:extLst>
              </p:cNvPr>
              <p:cNvCxnSpPr>
                <a:endCxn id="270" idx="4"/>
              </p:cNvCxnSpPr>
              <p:nvPr/>
            </p:nvCxnSpPr>
            <p:spPr>
              <a:xfrm>
                <a:off x="1586869" y="3806542"/>
                <a:ext cx="0" cy="2278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Gerade Verbindung 271">
                <a:extLst>
                  <a:ext uri="{FF2B5EF4-FFF2-40B4-BE49-F238E27FC236}">
                    <a16:creationId xmlns:a16="http://schemas.microsoft.com/office/drawing/2014/main" id="{6F2934FF-F101-354A-8842-3A2565DB132E}"/>
                  </a:ext>
                </a:extLst>
              </p:cNvPr>
              <p:cNvCxnSpPr>
                <a:stCxn id="270" idx="2"/>
                <a:endCxn id="270" idx="6"/>
              </p:cNvCxnSpPr>
              <p:nvPr/>
            </p:nvCxnSpPr>
            <p:spPr>
              <a:xfrm>
                <a:off x="1472953" y="3920458"/>
                <a:ext cx="22783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uppieren 272">
              <a:extLst>
                <a:ext uri="{FF2B5EF4-FFF2-40B4-BE49-F238E27FC236}">
                  <a16:creationId xmlns:a16="http://schemas.microsoft.com/office/drawing/2014/main" id="{C87640E2-9533-394F-A163-60BC1AD2F820}"/>
                </a:ext>
              </a:extLst>
            </p:cNvPr>
            <p:cNvGrpSpPr/>
            <p:nvPr/>
          </p:nvGrpSpPr>
          <p:grpSpPr>
            <a:xfrm>
              <a:off x="8724676" y="5410164"/>
              <a:ext cx="53449" cy="50820"/>
              <a:chOff x="7366719" y="5471092"/>
              <a:chExt cx="101112" cy="96138"/>
            </a:xfrm>
          </p:grpSpPr>
          <p:cxnSp>
            <p:nvCxnSpPr>
              <p:cNvPr id="274" name="Gerade Verbindung 273">
                <a:extLst>
                  <a:ext uri="{FF2B5EF4-FFF2-40B4-BE49-F238E27FC236}">
                    <a16:creationId xmlns:a16="http://schemas.microsoft.com/office/drawing/2014/main" id="{620F164E-8DFF-7942-B2B3-EDCEADE52C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Gerade Verbindung 274">
                <a:extLst>
                  <a:ext uri="{FF2B5EF4-FFF2-40B4-BE49-F238E27FC236}">
                    <a16:creationId xmlns:a16="http://schemas.microsoft.com/office/drawing/2014/main" id="{7CCC8914-68FD-2142-A18A-A0A6BD678A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Gerade Verbindung 275">
                <a:extLst>
                  <a:ext uri="{FF2B5EF4-FFF2-40B4-BE49-F238E27FC236}">
                    <a16:creationId xmlns:a16="http://schemas.microsoft.com/office/drawing/2014/main" id="{D9F97E8B-223B-9040-8BCC-B0DC43CF43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Gerade Verbindung 276">
                <a:extLst>
                  <a:ext uri="{FF2B5EF4-FFF2-40B4-BE49-F238E27FC236}">
                    <a16:creationId xmlns:a16="http://schemas.microsoft.com/office/drawing/2014/main" id="{8D410D2F-7BAD-8D44-9548-EC39270304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Gruppieren 277">
              <a:extLst>
                <a:ext uri="{FF2B5EF4-FFF2-40B4-BE49-F238E27FC236}">
                  <a16:creationId xmlns:a16="http://schemas.microsoft.com/office/drawing/2014/main" id="{FBC6B745-8149-3040-9149-0D71DF6461B1}"/>
                </a:ext>
              </a:extLst>
            </p:cNvPr>
            <p:cNvGrpSpPr/>
            <p:nvPr/>
          </p:nvGrpSpPr>
          <p:grpSpPr>
            <a:xfrm rot="5400000">
              <a:off x="8725958" y="5481185"/>
              <a:ext cx="53449" cy="50820"/>
              <a:chOff x="7366719" y="5471092"/>
              <a:chExt cx="101112" cy="96138"/>
            </a:xfrm>
          </p:grpSpPr>
          <p:cxnSp>
            <p:nvCxnSpPr>
              <p:cNvPr id="279" name="Gerade Verbindung 278">
                <a:extLst>
                  <a:ext uri="{FF2B5EF4-FFF2-40B4-BE49-F238E27FC236}">
                    <a16:creationId xmlns:a16="http://schemas.microsoft.com/office/drawing/2014/main" id="{079500B5-16CF-1445-9853-4E7D04006A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Gerade Verbindung 279">
                <a:extLst>
                  <a:ext uri="{FF2B5EF4-FFF2-40B4-BE49-F238E27FC236}">
                    <a16:creationId xmlns:a16="http://schemas.microsoft.com/office/drawing/2014/main" id="{9BCE313B-B94C-3645-9B62-FCB05CACB7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Gerade Verbindung 280">
                <a:extLst>
                  <a:ext uri="{FF2B5EF4-FFF2-40B4-BE49-F238E27FC236}">
                    <a16:creationId xmlns:a16="http://schemas.microsoft.com/office/drawing/2014/main" id="{BF26A537-A656-F042-B244-00F619E3C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Gerade Verbindung 281">
                <a:extLst>
                  <a:ext uri="{FF2B5EF4-FFF2-40B4-BE49-F238E27FC236}">
                    <a16:creationId xmlns:a16="http://schemas.microsoft.com/office/drawing/2014/main" id="{2D56F34E-10CB-3C4D-8857-3317931855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3" name="Gruppieren 282">
              <a:extLst>
                <a:ext uri="{FF2B5EF4-FFF2-40B4-BE49-F238E27FC236}">
                  <a16:creationId xmlns:a16="http://schemas.microsoft.com/office/drawing/2014/main" id="{CCCD1AFC-948F-1D46-86AC-9C5091FB3384}"/>
                </a:ext>
              </a:extLst>
            </p:cNvPr>
            <p:cNvGrpSpPr/>
            <p:nvPr/>
          </p:nvGrpSpPr>
          <p:grpSpPr>
            <a:xfrm rot="15333854">
              <a:off x="8664343" y="5413040"/>
              <a:ext cx="53449" cy="50820"/>
              <a:chOff x="7366719" y="5471092"/>
              <a:chExt cx="101112" cy="96138"/>
            </a:xfrm>
          </p:grpSpPr>
          <p:cxnSp>
            <p:nvCxnSpPr>
              <p:cNvPr id="284" name="Gerade Verbindung 283">
                <a:extLst>
                  <a:ext uri="{FF2B5EF4-FFF2-40B4-BE49-F238E27FC236}">
                    <a16:creationId xmlns:a16="http://schemas.microsoft.com/office/drawing/2014/main" id="{ED6C178F-92AE-FB4C-A938-F2662522A2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Gerade Verbindung 284">
                <a:extLst>
                  <a:ext uri="{FF2B5EF4-FFF2-40B4-BE49-F238E27FC236}">
                    <a16:creationId xmlns:a16="http://schemas.microsoft.com/office/drawing/2014/main" id="{E1F62B19-1EDE-F448-99C4-82F3E5BE27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Gerade Verbindung 319">
                <a:extLst>
                  <a:ext uri="{FF2B5EF4-FFF2-40B4-BE49-F238E27FC236}">
                    <a16:creationId xmlns:a16="http://schemas.microsoft.com/office/drawing/2014/main" id="{361CDB7E-E385-6747-A518-E6A8A429FA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Gerade Verbindung 323">
                <a:extLst>
                  <a:ext uri="{FF2B5EF4-FFF2-40B4-BE49-F238E27FC236}">
                    <a16:creationId xmlns:a16="http://schemas.microsoft.com/office/drawing/2014/main" id="{B851A34C-3DE1-D842-9264-7831481973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1" name="Gruppieren 330">
              <a:extLst>
                <a:ext uri="{FF2B5EF4-FFF2-40B4-BE49-F238E27FC236}">
                  <a16:creationId xmlns:a16="http://schemas.microsoft.com/office/drawing/2014/main" id="{DD70E3F5-C843-3E45-B07D-6BBA261E71F0}"/>
                </a:ext>
              </a:extLst>
            </p:cNvPr>
            <p:cNvGrpSpPr/>
            <p:nvPr/>
          </p:nvGrpSpPr>
          <p:grpSpPr>
            <a:xfrm rot="10073465">
              <a:off x="8666627" y="5475378"/>
              <a:ext cx="53449" cy="50820"/>
              <a:chOff x="7366719" y="5471092"/>
              <a:chExt cx="101112" cy="96138"/>
            </a:xfrm>
          </p:grpSpPr>
          <p:cxnSp>
            <p:nvCxnSpPr>
              <p:cNvPr id="332" name="Gerade Verbindung 331">
                <a:extLst>
                  <a:ext uri="{FF2B5EF4-FFF2-40B4-BE49-F238E27FC236}">
                    <a16:creationId xmlns:a16="http://schemas.microsoft.com/office/drawing/2014/main" id="{62F09AAE-0A62-114E-B9D7-B8E5FD98E7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Gerade Verbindung 332">
                <a:extLst>
                  <a:ext uri="{FF2B5EF4-FFF2-40B4-BE49-F238E27FC236}">
                    <a16:creationId xmlns:a16="http://schemas.microsoft.com/office/drawing/2014/main" id="{B00519A7-C3AB-9041-8F7F-CA17663A02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Gerade Verbindung 333">
                <a:extLst>
                  <a:ext uri="{FF2B5EF4-FFF2-40B4-BE49-F238E27FC236}">
                    <a16:creationId xmlns:a16="http://schemas.microsoft.com/office/drawing/2014/main" id="{483E84D1-53B6-3E4E-BD57-D55C590DB3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Gerade Verbindung 343">
                <a:extLst>
                  <a:ext uri="{FF2B5EF4-FFF2-40B4-BE49-F238E27FC236}">
                    <a16:creationId xmlns:a16="http://schemas.microsoft.com/office/drawing/2014/main" id="{CEAC8803-6646-7E42-934F-734583D4C8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0" name="Gruppieren 349">
            <a:extLst>
              <a:ext uri="{FF2B5EF4-FFF2-40B4-BE49-F238E27FC236}">
                <a16:creationId xmlns:a16="http://schemas.microsoft.com/office/drawing/2014/main" id="{465E4B69-8E47-CB44-B419-327235257684}"/>
              </a:ext>
            </a:extLst>
          </p:cNvPr>
          <p:cNvGrpSpPr/>
          <p:nvPr/>
        </p:nvGrpSpPr>
        <p:grpSpPr>
          <a:xfrm>
            <a:off x="8516494" y="5573775"/>
            <a:ext cx="102718" cy="102718"/>
            <a:chOff x="8645115" y="5392799"/>
            <a:chExt cx="151667" cy="151667"/>
          </a:xfrm>
        </p:grpSpPr>
        <p:grpSp>
          <p:nvGrpSpPr>
            <p:cNvPr id="373" name="Gruppieren 372">
              <a:extLst>
                <a:ext uri="{FF2B5EF4-FFF2-40B4-BE49-F238E27FC236}">
                  <a16:creationId xmlns:a16="http://schemas.microsoft.com/office/drawing/2014/main" id="{EB39EE88-F780-E949-A509-0306AEB25D60}"/>
                </a:ext>
              </a:extLst>
            </p:cNvPr>
            <p:cNvGrpSpPr/>
            <p:nvPr/>
          </p:nvGrpSpPr>
          <p:grpSpPr>
            <a:xfrm>
              <a:off x="8645115" y="5392799"/>
              <a:ext cx="151667" cy="151667"/>
              <a:chOff x="1472953" y="3806542"/>
              <a:chExt cx="227832" cy="227832"/>
            </a:xfrm>
          </p:grpSpPr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0A6EECC1-6FBC-B244-ACD2-A91BD0EB61CF}"/>
                  </a:ext>
                </a:extLst>
              </p:cNvPr>
              <p:cNvSpPr/>
              <p:nvPr/>
            </p:nvSpPr>
            <p:spPr>
              <a:xfrm>
                <a:off x="1472953" y="3806542"/>
                <a:ext cx="227832" cy="2278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414" name="Gerade Verbindung 413">
                <a:extLst>
                  <a:ext uri="{FF2B5EF4-FFF2-40B4-BE49-F238E27FC236}">
                    <a16:creationId xmlns:a16="http://schemas.microsoft.com/office/drawing/2014/main" id="{82594067-4ECE-2C40-99F5-2D58661889D9}"/>
                  </a:ext>
                </a:extLst>
              </p:cNvPr>
              <p:cNvCxnSpPr>
                <a:endCxn id="411" idx="4"/>
              </p:cNvCxnSpPr>
              <p:nvPr/>
            </p:nvCxnSpPr>
            <p:spPr>
              <a:xfrm>
                <a:off x="1586869" y="3806542"/>
                <a:ext cx="0" cy="2278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Gerade Verbindung 415">
                <a:extLst>
                  <a:ext uri="{FF2B5EF4-FFF2-40B4-BE49-F238E27FC236}">
                    <a16:creationId xmlns:a16="http://schemas.microsoft.com/office/drawing/2014/main" id="{FF03C96C-A142-A842-89E7-2494518AF027}"/>
                  </a:ext>
                </a:extLst>
              </p:cNvPr>
              <p:cNvCxnSpPr>
                <a:stCxn id="411" idx="2"/>
                <a:endCxn id="411" idx="6"/>
              </p:cNvCxnSpPr>
              <p:nvPr/>
            </p:nvCxnSpPr>
            <p:spPr>
              <a:xfrm>
                <a:off x="1472953" y="3920458"/>
                <a:ext cx="22783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4" name="Gruppieren 373">
              <a:extLst>
                <a:ext uri="{FF2B5EF4-FFF2-40B4-BE49-F238E27FC236}">
                  <a16:creationId xmlns:a16="http://schemas.microsoft.com/office/drawing/2014/main" id="{C4E24F0D-8113-D04A-A806-A6A6F68F1E7C}"/>
                </a:ext>
              </a:extLst>
            </p:cNvPr>
            <p:cNvGrpSpPr/>
            <p:nvPr/>
          </p:nvGrpSpPr>
          <p:grpSpPr>
            <a:xfrm>
              <a:off x="8724676" y="5410164"/>
              <a:ext cx="53449" cy="50820"/>
              <a:chOff x="7366719" y="5471092"/>
              <a:chExt cx="101112" cy="96138"/>
            </a:xfrm>
          </p:grpSpPr>
          <p:cxnSp>
            <p:nvCxnSpPr>
              <p:cNvPr id="403" name="Gerade Verbindung 402">
                <a:extLst>
                  <a:ext uri="{FF2B5EF4-FFF2-40B4-BE49-F238E27FC236}">
                    <a16:creationId xmlns:a16="http://schemas.microsoft.com/office/drawing/2014/main" id="{AE10FDEB-B453-8A43-9746-2AB02F3E9D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Gerade Verbindung 404">
                <a:extLst>
                  <a:ext uri="{FF2B5EF4-FFF2-40B4-BE49-F238E27FC236}">
                    <a16:creationId xmlns:a16="http://schemas.microsoft.com/office/drawing/2014/main" id="{D11864E2-72E4-6340-9406-5BF4864859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Gerade Verbindung 406">
                <a:extLst>
                  <a:ext uri="{FF2B5EF4-FFF2-40B4-BE49-F238E27FC236}">
                    <a16:creationId xmlns:a16="http://schemas.microsoft.com/office/drawing/2014/main" id="{3BF94AE1-8B40-9C48-85B3-57553006C1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Gerade Verbindung 408">
                <a:extLst>
                  <a:ext uri="{FF2B5EF4-FFF2-40B4-BE49-F238E27FC236}">
                    <a16:creationId xmlns:a16="http://schemas.microsoft.com/office/drawing/2014/main" id="{E4A5EEE2-AA23-9647-8C09-0A7B569F0E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5" name="Gruppieren 374">
              <a:extLst>
                <a:ext uri="{FF2B5EF4-FFF2-40B4-BE49-F238E27FC236}">
                  <a16:creationId xmlns:a16="http://schemas.microsoft.com/office/drawing/2014/main" id="{80EDB375-F761-F849-8DD2-392DA3E55CD6}"/>
                </a:ext>
              </a:extLst>
            </p:cNvPr>
            <p:cNvGrpSpPr/>
            <p:nvPr/>
          </p:nvGrpSpPr>
          <p:grpSpPr>
            <a:xfrm rot="5400000">
              <a:off x="8725958" y="5481185"/>
              <a:ext cx="53449" cy="50820"/>
              <a:chOff x="7366719" y="5471092"/>
              <a:chExt cx="101112" cy="96138"/>
            </a:xfrm>
          </p:grpSpPr>
          <p:cxnSp>
            <p:nvCxnSpPr>
              <p:cNvPr id="393" name="Gerade Verbindung 392">
                <a:extLst>
                  <a:ext uri="{FF2B5EF4-FFF2-40B4-BE49-F238E27FC236}">
                    <a16:creationId xmlns:a16="http://schemas.microsoft.com/office/drawing/2014/main" id="{BEBBBD6E-04A7-A644-91D3-A1F8EF9467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Gerade Verbindung 393">
                <a:extLst>
                  <a:ext uri="{FF2B5EF4-FFF2-40B4-BE49-F238E27FC236}">
                    <a16:creationId xmlns:a16="http://schemas.microsoft.com/office/drawing/2014/main" id="{1A4BE87E-E3A6-0C42-838B-4ABD35C2AB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Gerade Verbindung 398">
                <a:extLst>
                  <a:ext uri="{FF2B5EF4-FFF2-40B4-BE49-F238E27FC236}">
                    <a16:creationId xmlns:a16="http://schemas.microsoft.com/office/drawing/2014/main" id="{39F893B1-68A9-6C4F-8952-BB296D1B33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Gerade Verbindung 400">
                <a:extLst>
                  <a:ext uri="{FF2B5EF4-FFF2-40B4-BE49-F238E27FC236}">
                    <a16:creationId xmlns:a16="http://schemas.microsoft.com/office/drawing/2014/main" id="{B58BA4AA-399A-2148-A446-A6F62036B0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6" name="Gruppieren 375">
              <a:extLst>
                <a:ext uri="{FF2B5EF4-FFF2-40B4-BE49-F238E27FC236}">
                  <a16:creationId xmlns:a16="http://schemas.microsoft.com/office/drawing/2014/main" id="{E221377D-F4B7-0E42-95B3-CBB33C878656}"/>
                </a:ext>
              </a:extLst>
            </p:cNvPr>
            <p:cNvGrpSpPr/>
            <p:nvPr/>
          </p:nvGrpSpPr>
          <p:grpSpPr>
            <a:xfrm rot="15333854">
              <a:off x="8664343" y="5413040"/>
              <a:ext cx="53449" cy="50820"/>
              <a:chOff x="7366719" y="5471092"/>
              <a:chExt cx="101112" cy="96138"/>
            </a:xfrm>
          </p:grpSpPr>
          <p:cxnSp>
            <p:nvCxnSpPr>
              <p:cNvPr id="388" name="Gerade Verbindung 387">
                <a:extLst>
                  <a:ext uri="{FF2B5EF4-FFF2-40B4-BE49-F238E27FC236}">
                    <a16:creationId xmlns:a16="http://schemas.microsoft.com/office/drawing/2014/main" id="{0CB1C455-AC89-DE4E-8586-FBF5E74D7A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Gerade Verbindung 388">
                <a:extLst>
                  <a:ext uri="{FF2B5EF4-FFF2-40B4-BE49-F238E27FC236}">
                    <a16:creationId xmlns:a16="http://schemas.microsoft.com/office/drawing/2014/main" id="{1C92DFD2-6F95-754B-8C47-0DBBA04533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Gerade Verbindung 390">
                <a:extLst>
                  <a:ext uri="{FF2B5EF4-FFF2-40B4-BE49-F238E27FC236}">
                    <a16:creationId xmlns:a16="http://schemas.microsoft.com/office/drawing/2014/main" id="{070B10F2-548F-694E-9ECC-7CB112C6A0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Gerade Verbindung 391">
                <a:extLst>
                  <a:ext uri="{FF2B5EF4-FFF2-40B4-BE49-F238E27FC236}">
                    <a16:creationId xmlns:a16="http://schemas.microsoft.com/office/drawing/2014/main" id="{1B841CFF-941D-E44C-B8CB-3EA14C0438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7" name="Gruppieren 376">
              <a:extLst>
                <a:ext uri="{FF2B5EF4-FFF2-40B4-BE49-F238E27FC236}">
                  <a16:creationId xmlns:a16="http://schemas.microsoft.com/office/drawing/2014/main" id="{212C4393-C96A-8546-903E-6AFEAEE1D646}"/>
                </a:ext>
              </a:extLst>
            </p:cNvPr>
            <p:cNvGrpSpPr/>
            <p:nvPr/>
          </p:nvGrpSpPr>
          <p:grpSpPr>
            <a:xfrm rot="10073465">
              <a:off x="8666627" y="5475378"/>
              <a:ext cx="53449" cy="50820"/>
              <a:chOff x="7366719" y="5471092"/>
              <a:chExt cx="101112" cy="96138"/>
            </a:xfrm>
          </p:grpSpPr>
          <p:cxnSp>
            <p:nvCxnSpPr>
              <p:cNvPr id="378" name="Gerade Verbindung 377">
                <a:extLst>
                  <a:ext uri="{FF2B5EF4-FFF2-40B4-BE49-F238E27FC236}">
                    <a16:creationId xmlns:a16="http://schemas.microsoft.com/office/drawing/2014/main" id="{CFC438BA-2A67-5942-849A-BC3F83DAC1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Gerade Verbindung 380">
                <a:extLst>
                  <a:ext uri="{FF2B5EF4-FFF2-40B4-BE49-F238E27FC236}">
                    <a16:creationId xmlns:a16="http://schemas.microsoft.com/office/drawing/2014/main" id="{3AA3A6D3-4FD5-F841-AE1A-C97379D97F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Gerade Verbindung 383">
                <a:extLst>
                  <a:ext uri="{FF2B5EF4-FFF2-40B4-BE49-F238E27FC236}">
                    <a16:creationId xmlns:a16="http://schemas.microsoft.com/office/drawing/2014/main" id="{AC83E92E-40E5-6943-A6FA-074AA65FD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Gerade Verbindung 386">
                <a:extLst>
                  <a:ext uri="{FF2B5EF4-FFF2-40B4-BE49-F238E27FC236}">
                    <a16:creationId xmlns:a16="http://schemas.microsoft.com/office/drawing/2014/main" id="{5C52A401-3E43-4842-8132-9AA02F5505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7" name="Gruppieren 426">
            <a:extLst>
              <a:ext uri="{FF2B5EF4-FFF2-40B4-BE49-F238E27FC236}">
                <a16:creationId xmlns:a16="http://schemas.microsoft.com/office/drawing/2014/main" id="{A09990A6-1649-A849-B946-13B486A35AAF}"/>
              </a:ext>
            </a:extLst>
          </p:cNvPr>
          <p:cNvGrpSpPr/>
          <p:nvPr/>
        </p:nvGrpSpPr>
        <p:grpSpPr>
          <a:xfrm>
            <a:off x="8518496" y="5705320"/>
            <a:ext cx="102718" cy="102718"/>
            <a:chOff x="1472953" y="3806542"/>
            <a:chExt cx="227832" cy="227832"/>
          </a:xfrm>
        </p:grpSpPr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8B1EA197-E92A-B442-8DB5-E1AD786DAFED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449" name="Gerade Verbindung 448">
              <a:extLst>
                <a:ext uri="{FF2B5EF4-FFF2-40B4-BE49-F238E27FC236}">
                  <a16:creationId xmlns:a16="http://schemas.microsoft.com/office/drawing/2014/main" id="{CC162FF5-BD23-6640-A0F7-1A44F49F1753}"/>
                </a:ext>
              </a:extLst>
            </p:cNvPr>
            <p:cNvCxnSpPr>
              <a:endCxn id="448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Gerade Verbindung 449">
              <a:extLst>
                <a:ext uri="{FF2B5EF4-FFF2-40B4-BE49-F238E27FC236}">
                  <a16:creationId xmlns:a16="http://schemas.microsoft.com/office/drawing/2014/main" id="{276988B3-8557-E941-8920-E13DEADA1AEB}"/>
                </a:ext>
              </a:extLst>
            </p:cNvPr>
            <p:cNvCxnSpPr>
              <a:stCxn id="448" idx="2"/>
              <a:endCxn id="448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1" name="Textfeld 450">
            <a:extLst>
              <a:ext uri="{FF2B5EF4-FFF2-40B4-BE49-F238E27FC236}">
                <a16:creationId xmlns:a16="http://schemas.microsoft.com/office/drawing/2014/main" id="{C988266D-2B3A-A541-A97D-D393E4D88F41}"/>
              </a:ext>
            </a:extLst>
          </p:cNvPr>
          <p:cNvSpPr txBox="1"/>
          <p:nvPr/>
        </p:nvSpPr>
        <p:spPr>
          <a:xfrm>
            <a:off x="8691687" y="5515501"/>
            <a:ext cx="7674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2 Stunden</a:t>
            </a:r>
          </a:p>
        </p:txBody>
      </p:sp>
      <p:grpSp>
        <p:nvGrpSpPr>
          <p:cNvPr id="452" name="Gruppieren 451">
            <a:extLst>
              <a:ext uri="{FF2B5EF4-FFF2-40B4-BE49-F238E27FC236}">
                <a16:creationId xmlns:a16="http://schemas.microsoft.com/office/drawing/2014/main" id="{3F79C78A-F752-DC43-9535-8DD223D092D7}"/>
              </a:ext>
            </a:extLst>
          </p:cNvPr>
          <p:cNvGrpSpPr/>
          <p:nvPr/>
        </p:nvGrpSpPr>
        <p:grpSpPr>
          <a:xfrm>
            <a:off x="8514492" y="5948563"/>
            <a:ext cx="102718" cy="102718"/>
            <a:chOff x="8645115" y="5392799"/>
            <a:chExt cx="151667" cy="151667"/>
          </a:xfrm>
        </p:grpSpPr>
        <p:grpSp>
          <p:nvGrpSpPr>
            <p:cNvPr id="453" name="Gruppieren 452">
              <a:extLst>
                <a:ext uri="{FF2B5EF4-FFF2-40B4-BE49-F238E27FC236}">
                  <a16:creationId xmlns:a16="http://schemas.microsoft.com/office/drawing/2014/main" id="{61A7D287-D3D8-E143-9D0A-576289340724}"/>
                </a:ext>
              </a:extLst>
            </p:cNvPr>
            <p:cNvGrpSpPr/>
            <p:nvPr/>
          </p:nvGrpSpPr>
          <p:grpSpPr>
            <a:xfrm>
              <a:off x="8645115" y="5392799"/>
              <a:ext cx="151667" cy="151667"/>
              <a:chOff x="1472953" y="3806542"/>
              <a:chExt cx="227832" cy="227832"/>
            </a:xfrm>
          </p:grpSpPr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5412350B-0127-4347-B238-635BBDA9C6EF}"/>
                  </a:ext>
                </a:extLst>
              </p:cNvPr>
              <p:cNvSpPr/>
              <p:nvPr/>
            </p:nvSpPr>
            <p:spPr>
              <a:xfrm>
                <a:off x="1472953" y="3806542"/>
                <a:ext cx="227832" cy="2278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489" name="Gerade Verbindung 488">
                <a:extLst>
                  <a:ext uri="{FF2B5EF4-FFF2-40B4-BE49-F238E27FC236}">
                    <a16:creationId xmlns:a16="http://schemas.microsoft.com/office/drawing/2014/main" id="{F7B1BF86-E6CB-6E4E-A991-C9915162C11D}"/>
                  </a:ext>
                </a:extLst>
              </p:cNvPr>
              <p:cNvCxnSpPr>
                <a:endCxn id="488" idx="4"/>
              </p:cNvCxnSpPr>
              <p:nvPr/>
            </p:nvCxnSpPr>
            <p:spPr>
              <a:xfrm>
                <a:off x="1586869" y="3806542"/>
                <a:ext cx="0" cy="2278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Gerade Verbindung 489">
                <a:extLst>
                  <a:ext uri="{FF2B5EF4-FFF2-40B4-BE49-F238E27FC236}">
                    <a16:creationId xmlns:a16="http://schemas.microsoft.com/office/drawing/2014/main" id="{C927E582-9165-FA47-9042-90E253049B5E}"/>
                  </a:ext>
                </a:extLst>
              </p:cNvPr>
              <p:cNvCxnSpPr>
                <a:stCxn id="488" idx="2"/>
                <a:endCxn id="488" idx="6"/>
              </p:cNvCxnSpPr>
              <p:nvPr/>
            </p:nvCxnSpPr>
            <p:spPr>
              <a:xfrm>
                <a:off x="1472953" y="3920458"/>
                <a:ext cx="22783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4" name="Gruppieren 453">
              <a:extLst>
                <a:ext uri="{FF2B5EF4-FFF2-40B4-BE49-F238E27FC236}">
                  <a16:creationId xmlns:a16="http://schemas.microsoft.com/office/drawing/2014/main" id="{59535B1B-3B90-7F47-9327-6DF3F74A6EBE}"/>
                </a:ext>
              </a:extLst>
            </p:cNvPr>
            <p:cNvGrpSpPr/>
            <p:nvPr/>
          </p:nvGrpSpPr>
          <p:grpSpPr>
            <a:xfrm>
              <a:off x="8724676" y="5410164"/>
              <a:ext cx="53449" cy="50820"/>
              <a:chOff x="7366719" y="5471092"/>
              <a:chExt cx="101112" cy="96138"/>
            </a:xfrm>
          </p:grpSpPr>
          <p:cxnSp>
            <p:nvCxnSpPr>
              <p:cNvPr id="475" name="Gerade Verbindung 474">
                <a:extLst>
                  <a:ext uri="{FF2B5EF4-FFF2-40B4-BE49-F238E27FC236}">
                    <a16:creationId xmlns:a16="http://schemas.microsoft.com/office/drawing/2014/main" id="{F69BC12D-D43F-874E-8218-7F822FD3F4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Gerade Verbindung 483">
                <a:extLst>
                  <a:ext uri="{FF2B5EF4-FFF2-40B4-BE49-F238E27FC236}">
                    <a16:creationId xmlns:a16="http://schemas.microsoft.com/office/drawing/2014/main" id="{BC5AEF2B-8DFA-9440-BB33-C47423EDC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Gerade Verbindung 485">
                <a:extLst>
                  <a:ext uri="{FF2B5EF4-FFF2-40B4-BE49-F238E27FC236}">
                    <a16:creationId xmlns:a16="http://schemas.microsoft.com/office/drawing/2014/main" id="{46297D35-43CE-5C40-A67B-ADF454FE4A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Gerade Verbindung 486">
                <a:extLst>
                  <a:ext uri="{FF2B5EF4-FFF2-40B4-BE49-F238E27FC236}">
                    <a16:creationId xmlns:a16="http://schemas.microsoft.com/office/drawing/2014/main" id="{822117F6-3980-E049-8F33-A14B9F5A30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5" name="Gruppieren 454">
              <a:extLst>
                <a:ext uri="{FF2B5EF4-FFF2-40B4-BE49-F238E27FC236}">
                  <a16:creationId xmlns:a16="http://schemas.microsoft.com/office/drawing/2014/main" id="{32C3DDAB-2281-7740-921E-6CC4225E9732}"/>
                </a:ext>
              </a:extLst>
            </p:cNvPr>
            <p:cNvGrpSpPr/>
            <p:nvPr/>
          </p:nvGrpSpPr>
          <p:grpSpPr>
            <a:xfrm rot="5400000">
              <a:off x="8725958" y="5481185"/>
              <a:ext cx="53449" cy="50820"/>
              <a:chOff x="7366719" y="5471092"/>
              <a:chExt cx="101112" cy="96138"/>
            </a:xfrm>
          </p:grpSpPr>
          <p:cxnSp>
            <p:nvCxnSpPr>
              <p:cNvPr id="466" name="Gerade Verbindung 465">
                <a:extLst>
                  <a:ext uri="{FF2B5EF4-FFF2-40B4-BE49-F238E27FC236}">
                    <a16:creationId xmlns:a16="http://schemas.microsoft.com/office/drawing/2014/main" id="{6B53F77C-79D0-BE4A-9EEF-205902AE82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Gerade Verbindung 466">
                <a:extLst>
                  <a:ext uri="{FF2B5EF4-FFF2-40B4-BE49-F238E27FC236}">
                    <a16:creationId xmlns:a16="http://schemas.microsoft.com/office/drawing/2014/main" id="{92BEFC3F-4397-2D4D-B201-D858A2AD63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Gerade Verbindung 467">
                <a:extLst>
                  <a:ext uri="{FF2B5EF4-FFF2-40B4-BE49-F238E27FC236}">
                    <a16:creationId xmlns:a16="http://schemas.microsoft.com/office/drawing/2014/main" id="{A6126CBD-3ADD-2847-983C-104C6195B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Gerade Verbindung 471">
                <a:extLst>
                  <a:ext uri="{FF2B5EF4-FFF2-40B4-BE49-F238E27FC236}">
                    <a16:creationId xmlns:a16="http://schemas.microsoft.com/office/drawing/2014/main" id="{95BC294C-06DD-D143-AA3B-0F91047581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6" name="Gruppieren 455">
              <a:extLst>
                <a:ext uri="{FF2B5EF4-FFF2-40B4-BE49-F238E27FC236}">
                  <a16:creationId xmlns:a16="http://schemas.microsoft.com/office/drawing/2014/main" id="{D1AC355B-A454-D345-AF3A-674FA9CDE66B}"/>
                </a:ext>
              </a:extLst>
            </p:cNvPr>
            <p:cNvGrpSpPr/>
            <p:nvPr/>
          </p:nvGrpSpPr>
          <p:grpSpPr>
            <a:xfrm rot="15333854">
              <a:off x="8664343" y="5413040"/>
              <a:ext cx="53449" cy="50820"/>
              <a:chOff x="7366719" y="5471092"/>
              <a:chExt cx="101112" cy="96138"/>
            </a:xfrm>
          </p:grpSpPr>
          <p:cxnSp>
            <p:nvCxnSpPr>
              <p:cNvPr id="462" name="Gerade Verbindung 461">
                <a:extLst>
                  <a:ext uri="{FF2B5EF4-FFF2-40B4-BE49-F238E27FC236}">
                    <a16:creationId xmlns:a16="http://schemas.microsoft.com/office/drawing/2014/main" id="{52CA252B-9408-A240-B823-1C4D0F148E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Gerade Verbindung 462">
                <a:extLst>
                  <a:ext uri="{FF2B5EF4-FFF2-40B4-BE49-F238E27FC236}">
                    <a16:creationId xmlns:a16="http://schemas.microsoft.com/office/drawing/2014/main" id="{06956412-CBF5-934D-8CAA-708B383EC7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Gerade Verbindung 463">
                <a:extLst>
                  <a:ext uri="{FF2B5EF4-FFF2-40B4-BE49-F238E27FC236}">
                    <a16:creationId xmlns:a16="http://schemas.microsoft.com/office/drawing/2014/main" id="{8FED6084-DA26-1543-A940-7222085EA0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Gerade Verbindung 464">
                <a:extLst>
                  <a:ext uri="{FF2B5EF4-FFF2-40B4-BE49-F238E27FC236}">
                    <a16:creationId xmlns:a16="http://schemas.microsoft.com/office/drawing/2014/main" id="{1CB304A5-523C-254B-9EDB-5F88686379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9821E3EA-23A9-1945-A003-738657B36615}"/>
                </a:ext>
              </a:extLst>
            </p:cNvPr>
            <p:cNvGrpSpPr/>
            <p:nvPr/>
          </p:nvGrpSpPr>
          <p:grpSpPr>
            <a:xfrm rot="10073465">
              <a:off x="8666627" y="5475378"/>
              <a:ext cx="53449" cy="50820"/>
              <a:chOff x="7366719" y="5471092"/>
              <a:chExt cx="101112" cy="96138"/>
            </a:xfrm>
          </p:grpSpPr>
          <p:cxnSp>
            <p:nvCxnSpPr>
              <p:cNvPr id="458" name="Gerade Verbindung 457">
                <a:extLst>
                  <a:ext uri="{FF2B5EF4-FFF2-40B4-BE49-F238E27FC236}">
                    <a16:creationId xmlns:a16="http://schemas.microsoft.com/office/drawing/2014/main" id="{771029B1-8806-A541-8522-3BD9384E13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Gerade Verbindung 458">
                <a:extLst>
                  <a:ext uri="{FF2B5EF4-FFF2-40B4-BE49-F238E27FC236}">
                    <a16:creationId xmlns:a16="http://schemas.microsoft.com/office/drawing/2014/main" id="{F421DC06-FF94-CF45-8ED5-D76D2FEE5B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Gerade Verbindung 459">
                <a:extLst>
                  <a:ext uri="{FF2B5EF4-FFF2-40B4-BE49-F238E27FC236}">
                    <a16:creationId xmlns:a16="http://schemas.microsoft.com/office/drawing/2014/main" id="{1761EEE6-9F42-514F-B799-76CDF5DD00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Gerade Verbindung 460">
                <a:extLst>
                  <a:ext uri="{FF2B5EF4-FFF2-40B4-BE49-F238E27FC236}">
                    <a16:creationId xmlns:a16="http://schemas.microsoft.com/office/drawing/2014/main" id="{53393FB6-0E29-2741-9FE9-1AEAC66094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2" name="Gruppieren 491">
            <a:extLst>
              <a:ext uri="{FF2B5EF4-FFF2-40B4-BE49-F238E27FC236}">
                <a16:creationId xmlns:a16="http://schemas.microsoft.com/office/drawing/2014/main" id="{79E9ECFE-FA3C-B646-8B6B-018EEB4B9F9A}"/>
              </a:ext>
            </a:extLst>
          </p:cNvPr>
          <p:cNvGrpSpPr/>
          <p:nvPr/>
        </p:nvGrpSpPr>
        <p:grpSpPr>
          <a:xfrm>
            <a:off x="8516494" y="6086674"/>
            <a:ext cx="102718" cy="102718"/>
            <a:chOff x="1472953" y="3806542"/>
            <a:chExt cx="227832" cy="227832"/>
          </a:xfrm>
        </p:grpSpPr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8A81DF50-4CE5-1248-9E58-9F85BD5F8355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525" name="Gerade Verbindung 524">
              <a:extLst>
                <a:ext uri="{FF2B5EF4-FFF2-40B4-BE49-F238E27FC236}">
                  <a16:creationId xmlns:a16="http://schemas.microsoft.com/office/drawing/2014/main" id="{A2A100F4-6D1E-B042-A8C3-21E4EE40AFFA}"/>
                </a:ext>
              </a:extLst>
            </p:cNvPr>
            <p:cNvCxnSpPr>
              <a:endCxn id="524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Gerade Verbindung 525">
              <a:extLst>
                <a:ext uri="{FF2B5EF4-FFF2-40B4-BE49-F238E27FC236}">
                  <a16:creationId xmlns:a16="http://schemas.microsoft.com/office/drawing/2014/main" id="{2CB7C307-FA47-5B4E-AA9F-AE3C3E3C0448}"/>
                </a:ext>
              </a:extLst>
            </p:cNvPr>
            <p:cNvCxnSpPr>
              <a:stCxn id="524" idx="2"/>
              <a:endCxn id="524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3" name="Gruppieren 492">
            <a:extLst>
              <a:ext uri="{FF2B5EF4-FFF2-40B4-BE49-F238E27FC236}">
                <a16:creationId xmlns:a16="http://schemas.microsoft.com/office/drawing/2014/main" id="{4284411F-6E19-9D4E-A3E6-33F79E2E415A}"/>
              </a:ext>
            </a:extLst>
          </p:cNvPr>
          <p:cNvGrpSpPr/>
          <p:nvPr/>
        </p:nvGrpSpPr>
        <p:grpSpPr>
          <a:xfrm>
            <a:off x="8570377" y="6098435"/>
            <a:ext cx="36199" cy="34418"/>
            <a:chOff x="7366719" y="5471092"/>
            <a:chExt cx="101112" cy="96138"/>
          </a:xfrm>
        </p:grpSpPr>
        <p:cxnSp>
          <p:nvCxnSpPr>
            <p:cNvPr id="520" name="Gerade Verbindung 519">
              <a:extLst>
                <a:ext uri="{FF2B5EF4-FFF2-40B4-BE49-F238E27FC236}">
                  <a16:creationId xmlns:a16="http://schemas.microsoft.com/office/drawing/2014/main" id="{E2442C77-791F-544D-9483-BB75F21796F6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Gerade Verbindung 520">
              <a:extLst>
                <a:ext uri="{FF2B5EF4-FFF2-40B4-BE49-F238E27FC236}">
                  <a16:creationId xmlns:a16="http://schemas.microsoft.com/office/drawing/2014/main" id="{0E8704AC-7280-134D-8C7F-AEFC5E86F6E0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Gerade Verbindung 521">
              <a:extLst>
                <a:ext uri="{FF2B5EF4-FFF2-40B4-BE49-F238E27FC236}">
                  <a16:creationId xmlns:a16="http://schemas.microsoft.com/office/drawing/2014/main" id="{4971204C-1DCE-9D4F-8268-861648FF8972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Gerade Verbindung 522">
              <a:extLst>
                <a:ext uri="{FF2B5EF4-FFF2-40B4-BE49-F238E27FC236}">
                  <a16:creationId xmlns:a16="http://schemas.microsoft.com/office/drawing/2014/main" id="{1BF1E416-42AE-CD41-8554-165F6AB295A2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9" name="Gruppieren 498">
            <a:extLst>
              <a:ext uri="{FF2B5EF4-FFF2-40B4-BE49-F238E27FC236}">
                <a16:creationId xmlns:a16="http://schemas.microsoft.com/office/drawing/2014/main" id="{257CE9A7-4C70-BA42-8CC9-7ADBD65FD369}"/>
              </a:ext>
            </a:extLst>
          </p:cNvPr>
          <p:cNvGrpSpPr/>
          <p:nvPr/>
        </p:nvGrpSpPr>
        <p:grpSpPr>
          <a:xfrm rot="5400000">
            <a:off x="8571246" y="6146534"/>
            <a:ext cx="36199" cy="34418"/>
            <a:chOff x="7366719" y="5471092"/>
            <a:chExt cx="101112" cy="96138"/>
          </a:xfrm>
        </p:grpSpPr>
        <p:cxnSp>
          <p:nvCxnSpPr>
            <p:cNvPr id="516" name="Gerade Verbindung 515">
              <a:extLst>
                <a:ext uri="{FF2B5EF4-FFF2-40B4-BE49-F238E27FC236}">
                  <a16:creationId xmlns:a16="http://schemas.microsoft.com/office/drawing/2014/main" id="{F2AC67E3-A604-C645-AF67-533D9618CFBB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Gerade Verbindung 516">
              <a:extLst>
                <a:ext uri="{FF2B5EF4-FFF2-40B4-BE49-F238E27FC236}">
                  <a16:creationId xmlns:a16="http://schemas.microsoft.com/office/drawing/2014/main" id="{1DA2922A-5C48-174E-9279-EAAB5F3E6C58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Gerade Verbindung 517">
              <a:extLst>
                <a:ext uri="{FF2B5EF4-FFF2-40B4-BE49-F238E27FC236}">
                  <a16:creationId xmlns:a16="http://schemas.microsoft.com/office/drawing/2014/main" id="{47926607-129F-2643-A828-6093E62AC0AD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Gerade Verbindung 518">
              <a:extLst>
                <a:ext uri="{FF2B5EF4-FFF2-40B4-BE49-F238E27FC236}">
                  <a16:creationId xmlns:a16="http://schemas.microsoft.com/office/drawing/2014/main" id="{6A48F8DB-6C35-D546-ABFC-63C513671CBF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7" name="Gruppieren 526">
            <a:extLst>
              <a:ext uri="{FF2B5EF4-FFF2-40B4-BE49-F238E27FC236}">
                <a16:creationId xmlns:a16="http://schemas.microsoft.com/office/drawing/2014/main" id="{9F1610DC-FCB2-6B4B-B878-54F18B5FBD02}"/>
              </a:ext>
            </a:extLst>
          </p:cNvPr>
          <p:cNvGrpSpPr/>
          <p:nvPr/>
        </p:nvGrpSpPr>
        <p:grpSpPr>
          <a:xfrm>
            <a:off x="8518496" y="6218219"/>
            <a:ext cx="102718" cy="102718"/>
            <a:chOff x="1472953" y="3806542"/>
            <a:chExt cx="227832" cy="227832"/>
          </a:xfrm>
        </p:grpSpPr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F0CF2284-51E7-3F4D-9714-5407DB84139E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529" name="Gerade Verbindung 528">
              <a:extLst>
                <a:ext uri="{FF2B5EF4-FFF2-40B4-BE49-F238E27FC236}">
                  <a16:creationId xmlns:a16="http://schemas.microsoft.com/office/drawing/2014/main" id="{6079228C-957C-9F4D-A69D-43862165ED64}"/>
                </a:ext>
              </a:extLst>
            </p:cNvPr>
            <p:cNvCxnSpPr>
              <a:endCxn id="528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Gerade Verbindung 529">
              <a:extLst>
                <a:ext uri="{FF2B5EF4-FFF2-40B4-BE49-F238E27FC236}">
                  <a16:creationId xmlns:a16="http://schemas.microsoft.com/office/drawing/2014/main" id="{A8D106AE-9E8E-E74F-8BA5-28D11EFDB7ED}"/>
                </a:ext>
              </a:extLst>
            </p:cNvPr>
            <p:cNvCxnSpPr>
              <a:stCxn id="528" idx="2"/>
              <a:endCxn id="528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1" name="Textfeld 530">
            <a:extLst>
              <a:ext uri="{FF2B5EF4-FFF2-40B4-BE49-F238E27FC236}">
                <a16:creationId xmlns:a16="http://schemas.microsoft.com/office/drawing/2014/main" id="{BA406F54-F7E1-2647-8EDE-66BA1DA4EECA}"/>
              </a:ext>
            </a:extLst>
          </p:cNvPr>
          <p:cNvSpPr txBox="1"/>
          <p:nvPr/>
        </p:nvSpPr>
        <p:spPr>
          <a:xfrm>
            <a:off x="8691687" y="5911601"/>
            <a:ext cx="10590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1 Stunde </a:t>
            </a:r>
          </a:p>
          <a:p>
            <a:r>
              <a:rPr lang="de-DE" sz="1000" dirty="0"/>
              <a:t>und eine </a:t>
            </a:r>
          </a:p>
          <a:p>
            <a:r>
              <a:rPr lang="de-DE" sz="1000" dirty="0"/>
              <a:t>Halbe-Stunde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C701D16-3DFA-2444-8B98-C98565D50994}"/>
              </a:ext>
            </a:extLst>
          </p:cNvPr>
          <p:cNvGrpSpPr/>
          <p:nvPr/>
        </p:nvGrpSpPr>
        <p:grpSpPr>
          <a:xfrm>
            <a:off x="1226892" y="2694137"/>
            <a:ext cx="1369939" cy="986820"/>
            <a:chOff x="1226892" y="2694137"/>
            <a:chExt cx="1369939" cy="986820"/>
          </a:xfrm>
        </p:grpSpPr>
        <p:grpSp>
          <p:nvGrpSpPr>
            <p:cNvPr id="428" name="Gruppieren 427">
              <a:extLst>
                <a:ext uri="{FF2B5EF4-FFF2-40B4-BE49-F238E27FC236}">
                  <a16:creationId xmlns:a16="http://schemas.microsoft.com/office/drawing/2014/main" id="{C65D3713-6618-784B-9DCD-D8976DA2DF62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500" name="Gruppieren 499">
                <a:extLst>
                  <a:ext uri="{FF2B5EF4-FFF2-40B4-BE49-F238E27FC236}">
                    <a16:creationId xmlns:a16="http://schemas.microsoft.com/office/drawing/2014/main" id="{734C7664-8EAE-8244-A662-1C4F58C4AAA8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09" name="Oval 508">
                  <a:extLst>
                    <a:ext uri="{FF2B5EF4-FFF2-40B4-BE49-F238E27FC236}">
                      <a16:creationId xmlns:a16="http://schemas.microsoft.com/office/drawing/2014/main" id="{B8B3B135-2D11-0149-B584-176D1FDF5D0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10" name="Gerade Verbindung 509">
                  <a:extLst>
                    <a:ext uri="{FF2B5EF4-FFF2-40B4-BE49-F238E27FC236}">
                      <a16:creationId xmlns:a16="http://schemas.microsoft.com/office/drawing/2014/main" id="{3AC48020-F915-7542-90AF-6721656356D4}"/>
                    </a:ext>
                  </a:extLst>
                </p:cNvPr>
                <p:cNvCxnSpPr>
                  <a:endCxn id="50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Gerade Verbindung 510">
                  <a:extLst>
                    <a:ext uri="{FF2B5EF4-FFF2-40B4-BE49-F238E27FC236}">
                      <a16:creationId xmlns:a16="http://schemas.microsoft.com/office/drawing/2014/main" id="{AD70CE64-CDEB-8844-B824-BB8FC58F4F18}"/>
                    </a:ext>
                  </a:extLst>
                </p:cNvPr>
                <p:cNvCxnSpPr>
                  <a:stCxn id="509" idx="2"/>
                  <a:endCxn id="50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1" name="Gruppieren 500">
                <a:extLst>
                  <a:ext uri="{FF2B5EF4-FFF2-40B4-BE49-F238E27FC236}">
                    <a16:creationId xmlns:a16="http://schemas.microsoft.com/office/drawing/2014/main" id="{E20F1032-4251-2044-BADC-0316D6F6EA5C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06" name="Oval 505">
                  <a:extLst>
                    <a:ext uri="{FF2B5EF4-FFF2-40B4-BE49-F238E27FC236}">
                      <a16:creationId xmlns:a16="http://schemas.microsoft.com/office/drawing/2014/main" id="{096FE51F-A9DC-C04C-8BBD-C3C8BF48B53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07" name="Gerade Verbindung 506">
                  <a:extLst>
                    <a:ext uri="{FF2B5EF4-FFF2-40B4-BE49-F238E27FC236}">
                      <a16:creationId xmlns:a16="http://schemas.microsoft.com/office/drawing/2014/main" id="{2F1EB7F2-83C5-BC49-88AD-43B7934D81D5}"/>
                    </a:ext>
                  </a:extLst>
                </p:cNvPr>
                <p:cNvCxnSpPr>
                  <a:endCxn id="50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Gerade Verbindung 507">
                  <a:extLst>
                    <a:ext uri="{FF2B5EF4-FFF2-40B4-BE49-F238E27FC236}">
                      <a16:creationId xmlns:a16="http://schemas.microsoft.com/office/drawing/2014/main" id="{EEE88EE9-EB90-1843-B8FA-30D27D76A07F}"/>
                    </a:ext>
                  </a:extLst>
                </p:cNvPr>
                <p:cNvCxnSpPr>
                  <a:stCxn id="506" idx="2"/>
                  <a:endCxn id="50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" name="Gruppieren 501">
                <a:extLst>
                  <a:ext uri="{FF2B5EF4-FFF2-40B4-BE49-F238E27FC236}">
                    <a16:creationId xmlns:a16="http://schemas.microsoft.com/office/drawing/2014/main" id="{959EBD20-80F9-2743-8BC2-4CD8ADE088CB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03" name="Oval 502">
                  <a:extLst>
                    <a:ext uri="{FF2B5EF4-FFF2-40B4-BE49-F238E27FC236}">
                      <a16:creationId xmlns:a16="http://schemas.microsoft.com/office/drawing/2014/main" id="{89FC02DA-EA7E-1648-86A4-1200E87A6FC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04" name="Gerade Verbindung 503">
                  <a:extLst>
                    <a:ext uri="{FF2B5EF4-FFF2-40B4-BE49-F238E27FC236}">
                      <a16:creationId xmlns:a16="http://schemas.microsoft.com/office/drawing/2014/main" id="{5A66B678-19FE-E847-B6B5-F146C1697ED9}"/>
                    </a:ext>
                  </a:extLst>
                </p:cNvPr>
                <p:cNvCxnSpPr>
                  <a:endCxn id="50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Gerade Verbindung 504">
                  <a:extLst>
                    <a:ext uri="{FF2B5EF4-FFF2-40B4-BE49-F238E27FC236}">
                      <a16:creationId xmlns:a16="http://schemas.microsoft.com/office/drawing/2014/main" id="{C7946028-C518-A140-92BC-65AAB3E799C6}"/>
                    </a:ext>
                  </a:extLst>
                </p:cNvPr>
                <p:cNvCxnSpPr>
                  <a:stCxn id="503" idx="2"/>
                  <a:endCxn id="50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9" name="Gruppieren 428">
              <a:extLst>
                <a:ext uri="{FF2B5EF4-FFF2-40B4-BE49-F238E27FC236}">
                  <a16:creationId xmlns:a16="http://schemas.microsoft.com/office/drawing/2014/main" id="{10ECA210-6C85-AA44-9671-81F9076520D0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443" name="Gruppieren 442">
                <a:extLst>
                  <a:ext uri="{FF2B5EF4-FFF2-40B4-BE49-F238E27FC236}">
                    <a16:creationId xmlns:a16="http://schemas.microsoft.com/office/drawing/2014/main" id="{9C546593-86EF-5947-AAE8-2B91B1AB348D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496" name="Oval 495">
                  <a:extLst>
                    <a:ext uri="{FF2B5EF4-FFF2-40B4-BE49-F238E27FC236}">
                      <a16:creationId xmlns:a16="http://schemas.microsoft.com/office/drawing/2014/main" id="{A85D1866-76A6-924D-9989-B1C4F384134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97" name="Gerade Verbindung 496">
                  <a:extLst>
                    <a:ext uri="{FF2B5EF4-FFF2-40B4-BE49-F238E27FC236}">
                      <a16:creationId xmlns:a16="http://schemas.microsoft.com/office/drawing/2014/main" id="{2AB185BF-B9D7-8B4D-8A09-EF1B980A9652}"/>
                    </a:ext>
                  </a:extLst>
                </p:cNvPr>
                <p:cNvCxnSpPr>
                  <a:endCxn id="49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Gerade Verbindung 497">
                  <a:extLst>
                    <a:ext uri="{FF2B5EF4-FFF2-40B4-BE49-F238E27FC236}">
                      <a16:creationId xmlns:a16="http://schemas.microsoft.com/office/drawing/2014/main" id="{97989996-51FF-6B41-B9EC-79D41F5393FA}"/>
                    </a:ext>
                  </a:extLst>
                </p:cNvPr>
                <p:cNvCxnSpPr>
                  <a:stCxn id="496" idx="2"/>
                  <a:endCxn id="49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4" name="Gruppieren 443">
                <a:extLst>
                  <a:ext uri="{FF2B5EF4-FFF2-40B4-BE49-F238E27FC236}">
                    <a16:creationId xmlns:a16="http://schemas.microsoft.com/office/drawing/2014/main" id="{C21045E0-292D-1348-9B7B-5EE48DE7EB2B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491" name="Oval 490">
                  <a:extLst>
                    <a:ext uri="{FF2B5EF4-FFF2-40B4-BE49-F238E27FC236}">
                      <a16:creationId xmlns:a16="http://schemas.microsoft.com/office/drawing/2014/main" id="{E8192C4E-8B14-FD4A-98FE-9C3FD2822B6F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94" name="Gerade Verbindung 493">
                  <a:extLst>
                    <a:ext uri="{FF2B5EF4-FFF2-40B4-BE49-F238E27FC236}">
                      <a16:creationId xmlns:a16="http://schemas.microsoft.com/office/drawing/2014/main" id="{79C2FD26-8C71-4646-89C1-FF4912BBD143}"/>
                    </a:ext>
                  </a:extLst>
                </p:cNvPr>
                <p:cNvCxnSpPr>
                  <a:endCxn id="49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Gerade Verbindung 494">
                  <a:extLst>
                    <a:ext uri="{FF2B5EF4-FFF2-40B4-BE49-F238E27FC236}">
                      <a16:creationId xmlns:a16="http://schemas.microsoft.com/office/drawing/2014/main" id="{7A026306-47BF-B447-B811-555621793B02}"/>
                    </a:ext>
                  </a:extLst>
                </p:cNvPr>
                <p:cNvCxnSpPr>
                  <a:stCxn id="491" idx="2"/>
                  <a:endCxn id="49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5" name="Gruppieren 444">
                <a:extLst>
                  <a:ext uri="{FF2B5EF4-FFF2-40B4-BE49-F238E27FC236}">
                    <a16:creationId xmlns:a16="http://schemas.microsoft.com/office/drawing/2014/main" id="{D099B999-8EF9-7C4D-8A41-F425153F9660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446" name="Oval 445">
                  <a:extLst>
                    <a:ext uri="{FF2B5EF4-FFF2-40B4-BE49-F238E27FC236}">
                      <a16:creationId xmlns:a16="http://schemas.microsoft.com/office/drawing/2014/main" id="{14B28629-2E9A-8846-82A2-A1E98AA7D60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47" name="Gerade Verbindung 446">
                  <a:extLst>
                    <a:ext uri="{FF2B5EF4-FFF2-40B4-BE49-F238E27FC236}">
                      <a16:creationId xmlns:a16="http://schemas.microsoft.com/office/drawing/2014/main" id="{21970BEF-8B75-7D4B-B72D-1E1CE4BB7C95}"/>
                    </a:ext>
                  </a:extLst>
                </p:cNvPr>
                <p:cNvCxnSpPr>
                  <a:endCxn id="44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Gerade Verbindung 484">
                  <a:extLst>
                    <a:ext uri="{FF2B5EF4-FFF2-40B4-BE49-F238E27FC236}">
                      <a16:creationId xmlns:a16="http://schemas.microsoft.com/office/drawing/2014/main" id="{DB68A4E0-07E7-694E-A16C-696D6C295589}"/>
                    </a:ext>
                  </a:extLst>
                </p:cNvPr>
                <p:cNvCxnSpPr>
                  <a:stCxn id="446" idx="2"/>
                  <a:endCxn id="44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0" name="Gruppieren 429">
              <a:extLst>
                <a:ext uri="{FF2B5EF4-FFF2-40B4-BE49-F238E27FC236}">
                  <a16:creationId xmlns:a16="http://schemas.microsoft.com/office/drawing/2014/main" id="{47DA0DB9-7937-0642-A02F-288D33045D05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431" name="Gruppieren 430">
                <a:extLst>
                  <a:ext uri="{FF2B5EF4-FFF2-40B4-BE49-F238E27FC236}">
                    <a16:creationId xmlns:a16="http://schemas.microsoft.com/office/drawing/2014/main" id="{458B6FD2-4A6D-454C-8E6D-10D3667A56FD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440" name="Oval 439">
                  <a:extLst>
                    <a:ext uri="{FF2B5EF4-FFF2-40B4-BE49-F238E27FC236}">
                      <a16:creationId xmlns:a16="http://schemas.microsoft.com/office/drawing/2014/main" id="{B5144A11-EFFD-5747-8D08-B5E6D56F05A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41" name="Gerade Verbindung 440">
                  <a:extLst>
                    <a:ext uri="{FF2B5EF4-FFF2-40B4-BE49-F238E27FC236}">
                      <a16:creationId xmlns:a16="http://schemas.microsoft.com/office/drawing/2014/main" id="{DE6BB5C9-DF16-9544-800C-E2643FD77F51}"/>
                    </a:ext>
                  </a:extLst>
                </p:cNvPr>
                <p:cNvCxnSpPr>
                  <a:endCxn id="44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Gerade Verbindung 441">
                  <a:extLst>
                    <a:ext uri="{FF2B5EF4-FFF2-40B4-BE49-F238E27FC236}">
                      <a16:creationId xmlns:a16="http://schemas.microsoft.com/office/drawing/2014/main" id="{AF47E4BA-8B56-0C4F-8AAD-3F72E101D625}"/>
                    </a:ext>
                  </a:extLst>
                </p:cNvPr>
                <p:cNvCxnSpPr>
                  <a:stCxn id="440" idx="2"/>
                  <a:endCxn id="44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2" name="Gruppieren 431">
                <a:extLst>
                  <a:ext uri="{FF2B5EF4-FFF2-40B4-BE49-F238E27FC236}">
                    <a16:creationId xmlns:a16="http://schemas.microsoft.com/office/drawing/2014/main" id="{652C000D-D673-E345-8816-2CCA7EC8FB32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437" name="Oval 436">
                  <a:extLst>
                    <a:ext uri="{FF2B5EF4-FFF2-40B4-BE49-F238E27FC236}">
                      <a16:creationId xmlns:a16="http://schemas.microsoft.com/office/drawing/2014/main" id="{8AB58595-BA39-E140-B89E-FCE36194D74F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38" name="Gerade Verbindung 437">
                  <a:extLst>
                    <a:ext uri="{FF2B5EF4-FFF2-40B4-BE49-F238E27FC236}">
                      <a16:creationId xmlns:a16="http://schemas.microsoft.com/office/drawing/2014/main" id="{94CEA595-9BCE-8B49-9F3A-21CE551FE534}"/>
                    </a:ext>
                  </a:extLst>
                </p:cNvPr>
                <p:cNvCxnSpPr>
                  <a:endCxn id="43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Gerade Verbindung 438">
                  <a:extLst>
                    <a:ext uri="{FF2B5EF4-FFF2-40B4-BE49-F238E27FC236}">
                      <a16:creationId xmlns:a16="http://schemas.microsoft.com/office/drawing/2014/main" id="{8919F168-33F3-2F41-9BE9-00B5327EA7A3}"/>
                    </a:ext>
                  </a:extLst>
                </p:cNvPr>
                <p:cNvCxnSpPr>
                  <a:stCxn id="437" idx="2"/>
                  <a:endCxn id="43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3" name="Gruppieren 432">
                <a:extLst>
                  <a:ext uri="{FF2B5EF4-FFF2-40B4-BE49-F238E27FC236}">
                    <a16:creationId xmlns:a16="http://schemas.microsoft.com/office/drawing/2014/main" id="{B0906233-6AE8-C941-A596-423351AED753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434" name="Oval 433">
                  <a:extLst>
                    <a:ext uri="{FF2B5EF4-FFF2-40B4-BE49-F238E27FC236}">
                      <a16:creationId xmlns:a16="http://schemas.microsoft.com/office/drawing/2014/main" id="{467AA763-B510-6049-9FD2-39865B21BDD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35" name="Gerade Verbindung 434">
                  <a:extLst>
                    <a:ext uri="{FF2B5EF4-FFF2-40B4-BE49-F238E27FC236}">
                      <a16:creationId xmlns:a16="http://schemas.microsoft.com/office/drawing/2014/main" id="{AEC69D4E-3BCF-D04C-9A01-CFA4CA6CD490}"/>
                    </a:ext>
                  </a:extLst>
                </p:cNvPr>
                <p:cNvCxnSpPr>
                  <a:endCxn id="434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Gerade Verbindung 435">
                  <a:extLst>
                    <a:ext uri="{FF2B5EF4-FFF2-40B4-BE49-F238E27FC236}">
                      <a16:creationId xmlns:a16="http://schemas.microsoft.com/office/drawing/2014/main" id="{579C67F2-5E29-3947-B4CE-61E92471E1AD}"/>
                    </a:ext>
                  </a:extLst>
                </p:cNvPr>
                <p:cNvCxnSpPr>
                  <a:stCxn id="434" idx="2"/>
                  <a:endCxn id="434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12" name="Gruppieren 511">
            <a:extLst>
              <a:ext uri="{FF2B5EF4-FFF2-40B4-BE49-F238E27FC236}">
                <a16:creationId xmlns:a16="http://schemas.microsoft.com/office/drawing/2014/main" id="{1BD8BC39-EFD4-5446-9FA3-E2BE76F3D3D1}"/>
              </a:ext>
            </a:extLst>
          </p:cNvPr>
          <p:cNvGrpSpPr/>
          <p:nvPr/>
        </p:nvGrpSpPr>
        <p:grpSpPr>
          <a:xfrm>
            <a:off x="2938509" y="2687276"/>
            <a:ext cx="1369939" cy="986820"/>
            <a:chOff x="1226892" y="2694137"/>
            <a:chExt cx="1369939" cy="986820"/>
          </a:xfrm>
        </p:grpSpPr>
        <p:grpSp>
          <p:nvGrpSpPr>
            <p:cNvPr id="513" name="Gruppieren 512">
              <a:extLst>
                <a:ext uri="{FF2B5EF4-FFF2-40B4-BE49-F238E27FC236}">
                  <a16:creationId xmlns:a16="http://schemas.microsoft.com/office/drawing/2014/main" id="{91909E65-AF53-8D4B-91FB-53E6FCB571E6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556" name="Gruppieren 555">
                <a:extLst>
                  <a:ext uri="{FF2B5EF4-FFF2-40B4-BE49-F238E27FC236}">
                    <a16:creationId xmlns:a16="http://schemas.microsoft.com/office/drawing/2014/main" id="{D7CD5061-E949-564E-B7E7-CF625DBB8A82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65" name="Oval 564">
                  <a:extLst>
                    <a:ext uri="{FF2B5EF4-FFF2-40B4-BE49-F238E27FC236}">
                      <a16:creationId xmlns:a16="http://schemas.microsoft.com/office/drawing/2014/main" id="{484EEC46-99B9-1645-A50E-8D8B3529304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66" name="Gerade Verbindung 565">
                  <a:extLst>
                    <a:ext uri="{FF2B5EF4-FFF2-40B4-BE49-F238E27FC236}">
                      <a16:creationId xmlns:a16="http://schemas.microsoft.com/office/drawing/2014/main" id="{B9BFA267-21B4-1C4D-989E-4B01EFADE6C4}"/>
                    </a:ext>
                  </a:extLst>
                </p:cNvPr>
                <p:cNvCxnSpPr>
                  <a:endCxn id="56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Gerade Verbindung 566">
                  <a:extLst>
                    <a:ext uri="{FF2B5EF4-FFF2-40B4-BE49-F238E27FC236}">
                      <a16:creationId xmlns:a16="http://schemas.microsoft.com/office/drawing/2014/main" id="{9FC44160-7910-AF4D-8CB5-56FE49AF803E}"/>
                    </a:ext>
                  </a:extLst>
                </p:cNvPr>
                <p:cNvCxnSpPr>
                  <a:stCxn id="565" idx="2"/>
                  <a:endCxn id="56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7" name="Gruppieren 556">
                <a:extLst>
                  <a:ext uri="{FF2B5EF4-FFF2-40B4-BE49-F238E27FC236}">
                    <a16:creationId xmlns:a16="http://schemas.microsoft.com/office/drawing/2014/main" id="{C836EAF9-09DB-E54E-B235-B2B0CB3C2AB1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62" name="Oval 561">
                  <a:extLst>
                    <a:ext uri="{FF2B5EF4-FFF2-40B4-BE49-F238E27FC236}">
                      <a16:creationId xmlns:a16="http://schemas.microsoft.com/office/drawing/2014/main" id="{2E90A316-5269-9948-BFDB-025B8AA74C5C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63" name="Gerade Verbindung 562">
                  <a:extLst>
                    <a:ext uri="{FF2B5EF4-FFF2-40B4-BE49-F238E27FC236}">
                      <a16:creationId xmlns:a16="http://schemas.microsoft.com/office/drawing/2014/main" id="{CABA2456-3115-B44A-9BA3-70444B3338ED}"/>
                    </a:ext>
                  </a:extLst>
                </p:cNvPr>
                <p:cNvCxnSpPr>
                  <a:endCxn id="56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Gerade Verbindung 563">
                  <a:extLst>
                    <a:ext uri="{FF2B5EF4-FFF2-40B4-BE49-F238E27FC236}">
                      <a16:creationId xmlns:a16="http://schemas.microsoft.com/office/drawing/2014/main" id="{BE63E48D-ECA9-0345-ACA3-B9E729EE6CFA}"/>
                    </a:ext>
                  </a:extLst>
                </p:cNvPr>
                <p:cNvCxnSpPr>
                  <a:stCxn id="562" idx="2"/>
                  <a:endCxn id="56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8" name="Gruppieren 557">
                <a:extLst>
                  <a:ext uri="{FF2B5EF4-FFF2-40B4-BE49-F238E27FC236}">
                    <a16:creationId xmlns:a16="http://schemas.microsoft.com/office/drawing/2014/main" id="{C02A392E-C0AB-B84C-A22A-476F689E89C4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59" name="Oval 558">
                  <a:extLst>
                    <a:ext uri="{FF2B5EF4-FFF2-40B4-BE49-F238E27FC236}">
                      <a16:creationId xmlns:a16="http://schemas.microsoft.com/office/drawing/2014/main" id="{FD5E27C3-172D-5140-B695-44FB1D1B098C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60" name="Gerade Verbindung 559">
                  <a:extLst>
                    <a:ext uri="{FF2B5EF4-FFF2-40B4-BE49-F238E27FC236}">
                      <a16:creationId xmlns:a16="http://schemas.microsoft.com/office/drawing/2014/main" id="{080E19E5-E78D-D648-B8F6-B659F22783E4}"/>
                    </a:ext>
                  </a:extLst>
                </p:cNvPr>
                <p:cNvCxnSpPr>
                  <a:endCxn id="55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Gerade Verbindung 560">
                  <a:extLst>
                    <a:ext uri="{FF2B5EF4-FFF2-40B4-BE49-F238E27FC236}">
                      <a16:creationId xmlns:a16="http://schemas.microsoft.com/office/drawing/2014/main" id="{C8E9F8C9-90BA-0C4A-9524-4D10E7D5000C}"/>
                    </a:ext>
                  </a:extLst>
                </p:cNvPr>
                <p:cNvCxnSpPr>
                  <a:stCxn id="559" idx="2"/>
                  <a:endCxn id="55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4" name="Gruppieren 513">
              <a:extLst>
                <a:ext uri="{FF2B5EF4-FFF2-40B4-BE49-F238E27FC236}">
                  <a16:creationId xmlns:a16="http://schemas.microsoft.com/office/drawing/2014/main" id="{15EF279C-4969-5545-A74D-8E61095995FE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544" name="Gruppieren 543">
                <a:extLst>
                  <a:ext uri="{FF2B5EF4-FFF2-40B4-BE49-F238E27FC236}">
                    <a16:creationId xmlns:a16="http://schemas.microsoft.com/office/drawing/2014/main" id="{95DF26BE-128B-0647-831A-5E45CE880B50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53" name="Oval 552">
                  <a:extLst>
                    <a:ext uri="{FF2B5EF4-FFF2-40B4-BE49-F238E27FC236}">
                      <a16:creationId xmlns:a16="http://schemas.microsoft.com/office/drawing/2014/main" id="{7E11F1BB-8FFA-2845-9D7F-9032CA27612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54" name="Gerade Verbindung 553">
                  <a:extLst>
                    <a:ext uri="{FF2B5EF4-FFF2-40B4-BE49-F238E27FC236}">
                      <a16:creationId xmlns:a16="http://schemas.microsoft.com/office/drawing/2014/main" id="{8E15C711-D84D-AB4F-83FB-93D745AD9A2D}"/>
                    </a:ext>
                  </a:extLst>
                </p:cNvPr>
                <p:cNvCxnSpPr>
                  <a:endCxn id="55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" name="Gerade Verbindung 554">
                  <a:extLst>
                    <a:ext uri="{FF2B5EF4-FFF2-40B4-BE49-F238E27FC236}">
                      <a16:creationId xmlns:a16="http://schemas.microsoft.com/office/drawing/2014/main" id="{4C198B57-FA76-1B49-8D7D-71ABD394C9A2}"/>
                    </a:ext>
                  </a:extLst>
                </p:cNvPr>
                <p:cNvCxnSpPr>
                  <a:stCxn id="553" idx="2"/>
                  <a:endCxn id="55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5" name="Gruppieren 544">
                <a:extLst>
                  <a:ext uri="{FF2B5EF4-FFF2-40B4-BE49-F238E27FC236}">
                    <a16:creationId xmlns:a16="http://schemas.microsoft.com/office/drawing/2014/main" id="{C506E160-3C3A-D940-868F-2E1C0C5B0F9D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50" name="Oval 549">
                  <a:extLst>
                    <a:ext uri="{FF2B5EF4-FFF2-40B4-BE49-F238E27FC236}">
                      <a16:creationId xmlns:a16="http://schemas.microsoft.com/office/drawing/2014/main" id="{7FAA11FF-B0B6-7445-A227-E3DA0CCE16D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51" name="Gerade Verbindung 550">
                  <a:extLst>
                    <a:ext uri="{FF2B5EF4-FFF2-40B4-BE49-F238E27FC236}">
                      <a16:creationId xmlns:a16="http://schemas.microsoft.com/office/drawing/2014/main" id="{CCEBBE70-7D3A-E548-B3AC-45EFE9A522DF}"/>
                    </a:ext>
                  </a:extLst>
                </p:cNvPr>
                <p:cNvCxnSpPr>
                  <a:endCxn id="55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Gerade Verbindung 551">
                  <a:extLst>
                    <a:ext uri="{FF2B5EF4-FFF2-40B4-BE49-F238E27FC236}">
                      <a16:creationId xmlns:a16="http://schemas.microsoft.com/office/drawing/2014/main" id="{FD2F9413-5EAC-3D4B-A63D-B95850189D8E}"/>
                    </a:ext>
                  </a:extLst>
                </p:cNvPr>
                <p:cNvCxnSpPr>
                  <a:stCxn id="550" idx="2"/>
                  <a:endCxn id="55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6" name="Gruppieren 545">
                <a:extLst>
                  <a:ext uri="{FF2B5EF4-FFF2-40B4-BE49-F238E27FC236}">
                    <a16:creationId xmlns:a16="http://schemas.microsoft.com/office/drawing/2014/main" id="{7356AD97-0A21-0240-8128-651C64EC150E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47" name="Oval 546">
                  <a:extLst>
                    <a:ext uri="{FF2B5EF4-FFF2-40B4-BE49-F238E27FC236}">
                      <a16:creationId xmlns:a16="http://schemas.microsoft.com/office/drawing/2014/main" id="{73F1D7F6-7BB1-C942-BF68-F50B49CAAEB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48" name="Gerade Verbindung 547">
                  <a:extLst>
                    <a:ext uri="{FF2B5EF4-FFF2-40B4-BE49-F238E27FC236}">
                      <a16:creationId xmlns:a16="http://schemas.microsoft.com/office/drawing/2014/main" id="{5B4CE570-5C52-494C-99C1-332B0DF5BDA5}"/>
                    </a:ext>
                  </a:extLst>
                </p:cNvPr>
                <p:cNvCxnSpPr>
                  <a:endCxn id="54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9" name="Gerade Verbindung 548">
                  <a:extLst>
                    <a:ext uri="{FF2B5EF4-FFF2-40B4-BE49-F238E27FC236}">
                      <a16:creationId xmlns:a16="http://schemas.microsoft.com/office/drawing/2014/main" id="{D113BAE2-D39D-D84D-BCB6-C7AC058090DD}"/>
                    </a:ext>
                  </a:extLst>
                </p:cNvPr>
                <p:cNvCxnSpPr>
                  <a:stCxn id="547" idx="2"/>
                  <a:endCxn id="54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5" name="Gruppieren 514">
              <a:extLst>
                <a:ext uri="{FF2B5EF4-FFF2-40B4-BE49-F238E27FC236}">
                  <a16:creationId xmlns:a16="http://schemas.microsoft.com/office/drawing/2014/main" id="{A6A4BD9D-3325-5E4B-8547-3F2A2D53756D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532" name="Gruppieren 531">
                <a:extLst>
                  <a:ext uri="{FF2B5EF4-FFF2-40B4-BE49-F238E27FC236}">
                    <a16:creationId xmlns:a16="http://schemas.microsoft.com/office/drawing/2014/main" id="{6FA479DC-4F2F-5346-BC45-6D4F28E2C880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41" name="Oval 540">
                  <a:extLst>
                    <a:ext uri="{FF2B5EF4-FFF2-40B4-BE49-F238E27FC236}">
                      <a16:creationId xmlns:a16="http://schemas.microsoft.com/office/drawing/2014/main" id="{B732F61F-8BBE-F943-B3E3-6424B0073EC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42" name="Gerade Verbindung 541">
                  <a:extLst>
                    <a:ext uri="{FF2B5EF4-FFF2-40B4-BE49-F238E27FC236}">
                      <a16:creationId xmlns:a16="http://schemas.microsoft.com/office/drawing/2014/main" id="{4F4E7773-EB44-0A45-95F8-F771E9AD13F4}"/>
                    </a:ext>
                  </a:extLst>
                </p:cNvPr>
                <p:cNvCxnSpPr>
                  <a:endCxn id="54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3" name="Gerade Verbindung 542">
                  <a:extLst>
                    <a:ext uri="{FF2B5EF4-FFF2-40B4-BE49-F238E27FC236}">
                      <a16:creationId xmlns:a16="http://schemas.microsoft.com/office/drawing/2014/main" id="{3932331A-9999-DB4F-AA64-E679BC0A8557}"/>
                    </a:ext>
                  </a:extLst>
                </p:cNvPr>
                <p:cNvCxnSpPr>
                  <a:stCxn id="541" idx="2"/>
                  <a:endCxn id="54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3" name="Gruppieren 532">
                <a:extLst>
                  <a:ext uri="{FF2B5EF4-FFF2-40B4-BE49-F238E27FC236}">
                    <a16:creationId xmlns:a16="http://schemas.microsoft.com/office/drawing/2014/main" id="{47BF9656-B3AB-154E-9464-63099FA41F28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38" name="Oval 537">
                  <a:extLst>
                    <a:ext uri="{FF2B5EF4-FFF2-40B4-BE49-F238E27FC236}">
                      <a16:creationId xmlns:a16="http://schemas.microsoft.com/office/drawing/2014/main" id="{4AB80AFC-ABDC-E14E-8ED6-90523E6E02F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39" name="Gerade Verbindung 538">
                  <a:extLst>
                    <a:ext uri="{FF2B5EF4-FFF2-40B4-BE49-F238E27FC236}">
                      <a16:creationId xmlns:a16="http://schemas.microsoft.com/office/drawing/2014/main" id="{D4B020F8-97D9-B740-9FEE-FB4AC57040B7}"/>
                    </a:ext>
                  </a:extLst>
                </p:cNvPr>
                <p:cNvCxnSpPr>
                  <a:endCxn id="53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Gerade Verbindung 539">
                  <a:extLst>
                    <a:ext uri="{FF2B5EF4-FFF2-40B4-BE49-F238E27FC236}">
                      <a16:creationId xmlns:a16="http://schemas.microsoft.com/office/drawing/2014/main" id="{BC2D7FAF-EDDD-7C45-8158-47AB23C2315C}"/>
                    </a:ext>
                  </a:extLst>
                </p:cNvPr>
                <p:cNvCxnSpPr>
                  <a:stCxn id="538" idx="2"/>
                  <a:endCxn id="53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4" name="Gruppieren 533">
                <a:extLst>
                  <a:ext uri="{FF2B5EF4-FFF2-40B4-BE49-F238E27FC236}">
                    <a16:creationId xmlns:a16="http://schemas.microsoft.com/office/drawing/2014/main" id="{8E174631-FD22-9A45-A422-7B3F0CA8E283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35" name="Oval 534">
                  <a:extLst>
                    <a:ext uri="{FF2B5EF4-FFF2-40B4-BE49-F238E27FC236}">
                      <a16:creationId xmlns:a16="http://schemas.microsoft.com/office/drawing/2014/main" id="{4DB48F26-7BBB-EF4D-BA2D-438088B203A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36" name="Gerade Verbindung 535">
                  <a:extLst>
                    <a:ext uri="{FF2B5EF4-FFF2-40B4-BE49-F238E27FC236}">
                      <a16:creationId xmlns:a16="http://schemas.microsoft.com/office/drawing/2014/main" id="{7F3911C5-2C5A-7649-AF5E-7312F056031A}"/>
                    </a:ext>
                  </a:extLst>
                </p:cNvPr>
                <p:cNvCxnSpPr>
                  <a:endCxn id="53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7" name="Gerade Verbindung 536">
                  <a:extLst>
                    <a:ext uri="{FF2B5EF4-FFF2-40B4-BE49-F238E27FC236}">
                      <a16:creationId xmlns:a16="http://schemas.microsoft.com/office/drawing/2014/main" id="{0ECFA683-AFDA-FF40-8981-E24954D8EF36}"/>
                    </a:ext>
                  </a:extLst>
                </p:cNvPr>
                <p:cNvCxnSpPr>
                  <a:stCxn id="535" idx="2"/>
                  <a:endCxn id="53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68" name="Gruppieren 567">
            <a:extLst>
              <a:ext uri="{FF2B5EF4-FFF2-40B4-BE49-F238E27FC236}">
                <a16:creationId xmlns:a16="http://schemas.microsoft.com/office/drawing/2014/main" id="{7B7CD63B-D586-B248-9773-1EDBBA88BC3C}"/>
              </a:ext>
            </a:extLst>
          </p:cNvPr>
          <p:cNvGrpSpPr/>
          <p:nvPr/>
        </p:nvGrpSpPr>
        <p:grpSpPr>
          <a:xfrm>
            <a:off x="4650126" y="2680415"/>
            <a:ext cx="1369939" cy="986820"/>
            <a:chOff x="1226892" y="2694137"/>
            <a:chExt cx="1369939" cy="986820"/>
          </a:xfrm>
        </p:grpSpPr>
        <p:grpSp>
          <p:nvGrpSpPr>
            <p:cNvPr id="569" name="Gruppieren 568">
              <a:extLst>
                <a:ext uri="{FF2B5EF4-FFF2-40B4-BE49-F238E27FC236}">
                  <a16:creationId xmlns:a16="http://schemas.microsoft.com/office/drawing/2014/main" id="{1967E3E2-3EDC-1944-8672-E4EBE234282B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596" name="Gruppieren 595">
                <a:extLst>
                  <a:ext uri="{FF2B5EF4-FFF2-40B4-BE49-F238E27FC236}">
                    <a16:creationId xmlns:a16="http://schemas.microsoft.com/office/drawing/2014/main" id="{193BACF6-0883-4246-AF67-8B0A97E31872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05" name="Oval 604">
                  <a:extLst>
                    <a:ext uri="{FF2B5EF4-FFF2-40B4-BE49-F238E27FC236}">
                      <a16:creationId xmlns:a16="http://schemas.microsoft.com/office/drawing/2014/main" id="{8CC10FED-D302-3A49-A6B2-8EA4642E7D2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06" name="Gerade Verbindung 605">
                  <a:extLst>
                    <a:ext uri="{FF2B5EF4-FFF2-40B4-BE49-F238E27FC236}">
                      <a16:creationId xmlns:a16="http://schemas.microsoft.com/office/drawing/2014/main" id="{3D03EAAE-5BB2-644C-B2CB-555C4DF9982B}"/>
                    </a:ext>
                  </a:extLst>
                </p:cNvPr>
                <p:cNvCxnSpPr>
                  <a:endCxn id="60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7" name="Gerade Verbindung 606">
                  <a:extLst>
                    <a:ext uri="{FF2B5EF4-FFF2-40B4-BE49-F238E27FC236}">
                      <a16:creationId xmlns:a16="http://schemas.microsoft.com/office/drawing/2014/main" id="{E238384B-491B-2744-8286-8F137FE3CFFB}"/>
                    </a:ext>
                  </a:extLst>
                </p:cNvPr>
                <p:cNvCxnSpPr>
                  <a:stCxn id="605" idx="2"/>
                  <a:endCxn id="60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7" name="Gruppieren 596">
                <a:extLst>
                  <a:ext uri="{FF2B5EF4-FFF2-40B4-BE49-F238E27FC236}">
                    <a16:creationId xmlns:a16="http://schemas.microsoft.com/office/drawing/2014/main" id="{46FCB8CC-653D-DC48-99CF-EB142D6E5917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02" name="Oval 601">
                  <a:extLst>
                    <a:ext uri="{FF2B5EF4-FFF2-40B4-BE49-F238E27FC236}">
                      <a16:creationId xmlns:a16="http://schemas.microsoft.com/office/drawing/2014/main" id="{10BD8E03-49E2-724F-A76E-D770FEED5D6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03" name="Gerade Verbindung 602">
                  <a:extLst>
                    <a:ext uri="{FF2B5EF4-FFF2-40B4-BE49-F238E27FC236}">
                      <a16:creationId xmlns:a16="http://schemas.microsoft.com/office/drawing/2014/main" id="{6C8D27E2-CEFE-6745-9116-5EA725E92BC6}"/>
                    </a:ext>
                  </a:extLst>
                </p:cNvPr>
                <p:cNvCxnSpPr>
                  <a:endCxn id="60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Gerade Verbindung 603">
                  <a:extLst>
                    <a:ext uri="{FF2B5EF4-FFF2-40B4-BE49-F238E27FC236}">
                      <a16:creationId xmlns:a16="http://schemas.microsoft.com/office/drawing/2014/main" id="{067956B9-68D8-274B-86E3-321E2F29C3CE}"/>
                    </a:ext>
                  </a:extLst>
                </p:cNvPr>
                <p:cNvCxnSpPr>
                  <a:stCxn id="602" idx="2"/>
                  <a:endCxn id="60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8" name="Gruppieren 597">
                <a:extLst>
                  <a:ext uri="{FF2B5EF4-FFF2-40B4-BE49-F238E27FC236}">
                    <a16:creationId xmlns:a16="http://schemas.microsoft.com/office/drawing/2014/main" id="{344121B5-43F5-274F-B0F0-FE784EBC7DC5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99" name="Oval 598">
                  <a:extLst>
                    <a:ext uri="{FF2B5EF4-FFF2-40B4-BE49-F238E27FC236}">
                      <a16:creationId xmlns:a16="http://schemas.microsoft.com/office/drawing/2014/main" id="{ABA57441-D403-624F-B3BB-7D6B9C00C20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00" name="Gerade Verbindung 599">
                  <a:extLst>
                    <a:ext uri="{FF2B5EF4-FFF2-40B4-BE49-F238E27FC236}">
                      <a16:creationId xmlns:a16="http://schemas.microsoft.com/office/drawing/2014/main" id="{5FC4E987-418B-4A45-921A-8A1C440E3416}"/>
                    </a:ext>
                  </a:extLst>
                </p:cNvPr>
                <p:cNvCxnSpPr>
                  <a:endCxn id="59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1" name="Gerade Verbindung 600">
                  <a:extLst>
                    <a:ext uri="{FF2B5EF4-FFF2-40B4-BE49-F238E27FC236}">
                      <a16:creationId xmlns:a16="http://schemas.microsoft.com/office/drawing/2014/main" id="{BA5BF68B-270F-5C4C-972F-8F195FCCC8AB}"/>
                    </a:ext>
                  </a:extLst>
                </p:cNvPr>
                <p:cNvCxnSpPr>
                  <a:stCxn id="599" idx="2"/>
                  <a:endCxn id="59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70" name="Gruppieren 569">
              <a:extLst>
                <a:ext uri="{FF2B5EF4-FFF2-40B4-BE49-F238E27FC236}">
                  <a16:creationId xmlns:a16="http://schemas.microsoft.com/office/drawing/2014/main" id="{B40A893F-9796-D14D-9724-6B49620F227F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584" name="Gruppieren 583">
                <a:extLst>
                  <a:ext uri="{FF2B5EF4-FFF2-40B4-BE49-F238E27FC236}">
                    <a16:creationId xmlns:a16="http://schemas.microsoft.com/office/drawing/2014/main" id="{E8AC9B97-F306-EA4D-AE1B-D2460C4EDEB6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93" name="Oval 592">
                  <a:extLst>
                    <a:ext uri="{FF2B5EF4-FFF2-40B4-BE49-F238E27FC236}">
                      <a16:creationId xmlns:a16="http://schemas.microsoft.com/office/drawing/2014/main" id="{0718E675-AA56-574A-AA27-098BB6D533C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94" name="Gerade Verbindung 593">
                  <a:extLst>
                    <a:ext uri="{FF2B5EF4-FFF2-40B4-BE49-F238E27FC236}">
                      <a16:creationId xmlns:a16="http://schemas.microsoft.com/office/drawing/2014/main" id="{6C31DAC2-0D4F-6C4B-B5D9-8E2500255446}"/>
                    </a:ext>
                  </a:extLst>
                </p:cNvPr>
                <p:cNvCxnSpPr>
                  <a:endCxn id="59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Gerade Verbindung 594">
                  <a:extLst>
                    <a:ext uri="{FF2B5EF4-FFF2-40B4-BE49-F238E27FC236}">
                      <a16:creationId xmlns:a16="http://schemas.microsoft.com/office/drawing/2014/main" id="{0F71AE85-598E-FD41-9EFE-C79AD659419A}"/>
                    </a:ext>
                  </a:extLst>
                </p:cNvPr>
                <p:cNvCxnSpPr>
                  <a:stCxn id="593" idx="2"/>
                  <a:endCxn id="59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5" name="Gruppieren 584">
                <a:extLst>
                  <a:ext uri="{FF2B5EF4-FFF2-40B4-BE49-F238E27FC236}">
                    <a16:creationId xmlns:a16="http://schemas.microsoft.com/office/drawing/2014/main" id="{21CA0871-8C1B-A640-BB2A-FCAD63DF56EF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90" name="Oval 589">
                  <a:extLst>
                    <a:ext uri="{FF2B5EF4-FFF2-40B4-BE49-F238E27FC236}">
                      <a16:creationId xmlns:a16="http://schemas.microsoft.com/office/drawing/2014/main" id="{71C6A584-73AD-B34F-8699-9A1A6A194761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91" name="Gerade Verbindung 590">
                  <a:extLst>
                    <a:ext uri="{FF2B5EF4-FFF2-40B4-BE49-F238E27FC236}">
                      <a16:creationId xmlns:a16="http://schemas.microsoft.com/office/drawing/2014/main" id="{FBED24D2-2986-AB4B-AACB-6133D025228B}"/>
                    </a:ext>
                  </a:extLst>
                </p:cNvPr>
                <p:cNvCxnSpPr>
                  <a:endCxn id="59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Gerade Verbindung 591">
                  <a:extLst>
                    <a:ext uri="{FF2B5EF4-FFF2-40B4-BE49-F238E27FC236}">
                      <a16:creationId xmlns:a16="http://schemas.microsoft.com/office/drawing/2014/main" id="{AB166BEC-BA53-4846-AC87-1A31FBDD6DE8}"/>
                    </a:ext>
                  </a:extLst>
                </p:cNvPr>
                <p:cNvCxnSpPr>
                  <a:stCxn id="590" idx="2"/>
                  <a:endCxn id="59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6" name="Gruppieren 585">
                <a:extLst>
                  <a:ext uri="{FF2B5EF4-FFF2-40B4-BE49-F238E27FC236}">
                    <a16:creationId xmlns:a16="http://schemas.microsoft.com/office/drawing/2014/main" id="{81056E7F-EFA8-DF4D-9C0B-992226F2FD7E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87" name="Oval 586">
                  <a:extLst>
                    <a:ext uri="{FF2B5EF4-FFF2-40B4-BE49-F238E27FC236}">
                      <a16:creationId xmlns:a16="http://schemas.microsoft.com/office/drawing/2014/main" id="{1C9CDF2B-E7C8-1940-A168-FDBC828B1C45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88" name="Gerade Verbindung 587">
                  <a:extLst>
                    <a:ext uri="{FF2B5EF4-FFF2-40B4-BE49-F238E27FC236}">
                      <a16:creationId xmlns:a16="http://schemas.microsoft.com/office/drawing/2014/main" id="{F5A0D781-0645-0C4B-AE7B-BA33F1B6279E}"/>
                    </a:ext>
                  </a:extLst>
                </p:cNvPr>
                <p:cNvCxnSpPr>
                  <a:endCxn id="58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" name="Gerade Verbindung 588">
                  <a:extLst>
                    <a:ext uri="{FF2B5EF4-FFF2-40B4-BE49-F238E27FC236}">
                      <a16:creationId xmlns:a16="http://schemas.microsoft.com/office/drawing/2014/main" id="{4BCAD884-4058-B041-8A55-55505D424832}"/>
                    </a:ext>
                  </a:extLst>
                </p:cNvPr>
                <p:cNvCxnSpPr>
                  <a:stCxn id="587" idx="2"/>
                  <a:endCxn id="58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71" name="Gruppieren 570">
              <a:extLst>
                <a:ext uri="{FF2B5EF4-FFF2-40B4-BE49-F238E27FC236}">
                  <a16:creationId xmlns:a16="http://schemas.microsoft.com/office/drawing/2014/main" id="{0FA1E50F-CB86-9549-87AF-EE37A3012A44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572" name="Gruppieren 571">
                <a:extLst>
                  <a:ext uri="{FF2B5EF4-FFF2-40B4-BE49-F238E27FC236}">
                    <a16:creationId xmlns:a16="http://schemas.microsoft.com/office/drawing/2014/main" id="{F76631F0-C6B6-5A47-BF10-4EF097CD89D8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81" name="Oval 580">
                  <a:extLst>
                    <a:ext uri="{FF2B5EF4-FFF2-40B4-BE49-F238E27FC236}">
                      <a16:creationId xmlns:a16="http://schemas.microsoft.com/office/drawing/2014/main" id="{A77ACDB3-5910-2744-A1A7-5F6A35008FEB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82" name="Gerade Verbindung 581">
                  <a:extLst>
                    <a:ext uri="{FF2B5EF4-FFF2-40B4-BE49-F238E27FC236}">
                      <a16:creationId xmlns:a16="http://schemas.microsoft.com/office/drawing/2014/main" id="{E9C6E6DF-853D-2F45-8F13-345E9DDD9A01}"/>
                    </a:ext>
                  </a:extLst>
                </p:cNvPr>
                <p:cNvCxnSpPr>
                  <a:endCxn id="58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Gerade Verbindung 582">
                  <a:extLst>
                    <a:ext uri="{FF2B5EF4-FFF2-40B4-BE49-F238E27FC236}">
                      <a16:creationId xmlns:a16="http://schemas.microsoft.com/office/drawing/2014/main" id="{1204DD88-7FBD-6145-BB5F-169EAC31968E}"/>
                    </a:ext>
                  </a:extLst>
                </p:cNvPr>
                <p:cNvCxnSpPr>
                  <a:stCxn id="581" idx="2"/>
                  <a:endCxn id="58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3" name="Gruppieren 572">
                <a:extLst>
                  <a:ext uri="{FF2B5EF4-FFF2-40B4-BE49-F238E27FC236}">
                    <a16:creationId xmlns:a16="http://schemas.microsoft.com/office/drawing/2014/main" id="{4F041734-FC5E-DA47-B889-51533A9274FD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78" name="Oval 577">
                  <a:extLst>
                    <a:ext uri="{FF2B5EF4-FFF2-40B4-BE49-F238E27FC236}">
                      <a16:creationId xmlns:a16="http://schemas.microsoft.com/office/drawing/2014/main" id="{5D6BF3EA-E16E-4643-A87F-ECC79AC2044B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79" name="Gerade Verbindung 578">
                  <a:extLst>
                    <a:ext uri="{FF2B5EF4-FFF2-40B4-BE49-F238E27FC236}">
                      <a16:creationId xmlns:a16="http://schemas.microsoft.com/office/drawing/2014/main" id="{41B5123D-F2E0-904C-AA01-4701EBBA494D}"/>
                    </a:ext>
                  </a:extLst>
                </p:cNvPr>
                <p:cNvCxnSpPr>
                  <a:endCxn id="57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Gerade Verbindung 579">
                  <a:extLst>
                    <a:ext uri="{FF2B5EF4-FFF2-40B4-BE49-F238E27FC236}">
                      <a16:creationId xmlns:a16="http://schemas.microsoft.com/office/drawing/2014/main" id="{450E508C-74B8-254D-A596-DE9FD078D2C3}"/>
                    </a:ext>
                  </a:extLst>
                </p:cNvPr>
                <p:cNvCxnSpPr>
                  <a:stCxn id="578" idx="2"/>
                  <a:endCxn id="57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4" name="Gruppieren 573">
                <a:extLst>
                  <a:ext uri="{FF2B5EF4-FFF2-40B4-BE49-F238E27FC236}">
                    <a16:creationId xmlns:a16="http://schemas.microsoft.com/office/drawing/2014/main" id="{99EE47B6-06F5-E640-BC9A-E8A49F6F4C5F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75" name="Oval 574">
                  <a:extLst>
                    <a:ext uri="{FF2B5EF4-FFF2-40B4-BE49-F238E27FC236}">
                      <a16:creationId xmlns:a16="http://schemas.microsoft.com/office/drawing/2014/main" id="{C5424364-7284-A543-980A-070F3C02C10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76" name="Gerade Verbindung 575">
                  <a:extLst>
                    <a:ext uri="{FF2B5EF4-FFF2-40B4-BE49-F238E27FC236}">
                      <a16:creationId xmlns:a16="http://schemas.microsoft.com/office/drawing/2014/main" id="{28383911-D2F4-F547-90A5-F06BC95700A4}"/>
                    </a:ext>
                  </a:extLst>
                </p:cNvPr>
                <p:cNvCxnSpPr>
                  <a:endCxn id="57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Gerade Verbindung 576">
                  <a:extLst>
                    <a:ext uri="{FF2B5EF4-FFF2-40B4-BE49-F238E27FC236}">
                      <a16:creationId xmlns:a16="http://schemas.microsoft.com/office/drawing/2014/main" id="{65DE03BC-8035-1F44-BA36-88DE5DE5B74C}"/>
                    </a:ext>
                  </a:extLst>
                </p:cNvPr>
                <p:cNvCxnSpPr>
                  <a:stCxn id="575" idx="2"/>
                  <a:endCxn id="57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08" name="Gruppieren 607">
            <a:extLst>
              <a:ext uri="{FF2B5EF4-FFF2-40B4-BE49-F238E27FC236}">
                <a16:creationId xmlns:a16="http://schemas.microsoft.com/office/drawing/2014/main" id="{57C3C985-1228-354A-927E-0E7FAC3FA772}"/>
              </a:ext>
            </a:extLst>
          </p:cNvPr>
          <p:cNvGrpSpPr/>
          <p:nvPr/>
        </p:nvGrpSpPr>
        <p:grpSpPr>
          <a:xfrm>
            <a:off x="6361743" y="2673554"/>
            <a:ext cx="1369939" cy="986820"/>
            <a:chOff x="1226892" y="2694137"/>
            <a:chExt cx="1369939" cy="986820"/>
          </a:xfrm>
        </p:grpSpPr>
        <p:grpSp>
          <p:nvGrpSpPr>
            <p:cNvPr id="609" name="Gruppieren 608">
              <a:extLst>
                <a:ext uri="{FF2B5EF4-FFF2-40B4-BE49-F238E27FC236}">
                  <a16:creationId xmlns:a16="http://schemas.microsoft.com/office/drawing/2014/main" id="{70B36D13-BF6E-7142-A122-F8F399597E9D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636" name="Gruppieren 635">
                <a:extLst>
                  <a:ext uri="{FF2B5EF4-FFF2-40B4-BE49-F238E27FC236}">
                    <a16:creationId xmlns:a16="http://schemas.microsoft.com/office/drawing/2014/main" id="{6790963C-57A0-CC43-8E31-379135998C77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45" name="Oval 644">
                  <a:extLst>
                    <a:ext uri="{FF2B5EF4-FFF2-40B4-BE49-F238E27FC236}">
                      <a16:creationId xmlns:a16="http://schemas.microsoft.com/office/drawing/2014/main" id="{BD4AB8F4-BEE4-B344-80DE-C79F013A5E7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46" name="Gerade Verbindung 645">
                  <a:extLst>
                    <a:ext uri="{FF2B5EF4-FFF2-40B4-BE49-F238E27FC236}">
                      <a16:creationId xmlns:a16="http://schemas.microsoft.com/office/drawing/2014/main" id="{3E322476-C5C0-0F46-A8A5-6C0B5755E834}"/>
                    </a:ext>
                  </a:extLst>
                </p:cNvPr>
                <p:cNvCxnSpPr>
                  <a:endCxn id="64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Gerade Verbindung 646">
                  <a:extLst>
                    <a:ext uri="{FF2B5EF4-FFF2-40B4-BE49-F238E27FC236}">
                      <a16:creationId xmlns:a16="http://schemas.microsoft.com/office/drawing/2014/main" id="{869EF2D5-055C-1D4A-8C2D-F55941AE65E8}"/>
                    </a:ext>
                  </a:extLst>
                </p:cNvPr>
                <p:cNvCxnSpPr>
                  <a:stCxn id="645" idx="2"/>
                  <a:endCxn id="64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7" name="Gruppieren 636">
                <a:extLst>
                  <a:ext uri="{FF2B5EF4-FFF2-40B4-BE49-F238E27FC236}">
                    <a16:creationId xmlns:a16="http://schemas.microsoft.com/office/drawing/2014/main" id="{AFA14EE8-1EDF-8C45-B49E-1003F31F4505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42" name="Oval 641">
                  <a:extLst>
                    <a:ext uri="{FF2B5EF4-FFF2-40B4-BE49-F238E27FC236}">
                      <a16:creationId xmlns:a16="http://schemas.microsoft.com/office/drawing/2014/main" id="{5C37F1AD-4A43-CA46-B199-DA94ABB600E5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43" name="Gerade Verbindung 642">
                  <a:extLst>
                    <a:ext uri="{FF2B5EF4-FFF2-40B4-BE49-F238E27FC236}">
                      <a16:creationId xmlns:a16="http://schemas.microsoft.com/office/drawing/2014/main" id="{A06D2302-F852-664C-8898-23A1E2309A1A}"/>
                    </a:ext>
                  </a:extLst>
                </p:cNvPr>
                <p:cNvCxnSpPr>
                  <a:endCxn id="64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4" name="Gerade Verbindung 643">
                  <a:extLst>
                    <a:ext uri="{FF2B5EF4-FFF2-40B4-BE49-F238E27FC236}">
                      <a16:creationId xmlns:a16="http://schemas.microsoft.com/office/drawing/2014/main" id="{8E0E693E-FB37-7C45-82CD-09336DEE0572}"/>
                    </a:ext>
                  </a:extLst>
                </p:cNvPr>
                <p:cNvCxnSpPr>
                  <a:stCxn id="642" idx="2"/>
                  <a:endCxn id="64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8" name="Gruppieren 637">
                <a:extLst>
                  <a:ext uri="{FF2B5EF4-FFF2-40B4-BE49-F238E27FC236}">
                    <a16:creationId xmlns:a16="http://schemas.microsoft.com/office/drawing/2014/main" id="{CF7CEC49-AB4C-064E-B792-97801B311021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39" name="Oval 638">
                  <a:extLst>
                    <a:ext uri="{FF2B5EF4-FFF2-40B4-BE49-F238E27FC236}">
                      <a16:creationId xmlns:a16="http://schemas.microsoft.com/office/drawing/2014/main" id="{D9FFEBB9-520B-2C4D-A583-1CC36C2D5C35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40" name="Gerade Verbindung 639">
                  <a:extLst>
                    <a:ext uri="{FF2B5EF4-FFF2-40B4-BE49-F238E27FC236}">
                      <a16:creationId xmlns:a16="http://schemas.microsoft.com/office/drawing/2014/main" id="{473A6C22-1396-2448-9C8E-86515EFCFC36}"/>
                    </a:ext>
                  </a:extLst>
                </p:cNvPr>
                <p:cNvCxnSpPr>
                  <a:endCxn id="63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1" name="Gerade Verbindung 640">
                  <a:extLst>
                    <a:ext uri="{FF2B5EF4-FFF2-40B4-BE49-F238E27FC236}">
                      <a16:creationId xmlns:a16="http://schemas.microsoft.com/office/drawing/2014/main" id="{6465DEB2-42E2-154B-916A-1F75D0FF1968}"/>
                    </a:ext>
                  </a:extLst>
                </p:cNvPr>
                <p:cNvCxnSpPr>
                  <a:stCxn id="639" idx="2"/>
                  <a:endCxn id="63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10" name="Gruppieren 609">
              <a:extLst>
                <a:ext uri="{FF2B5EF4-FFF2-40B4-BE49-F238E27FC236}">
                  <a16:creationId xmlns:a16="http://schemas.microsoft.com/office/drawing/2014/main" id="{38058BA0-F437-954E-B599-F339D7EC7D15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624" name="Gruppieren 623">
                <a:extLst>
                  <a:ext uri="{FF2B5EF4-FFF2-40B4-BE49-F238E27FC236}">
                    <a16:creationId xmlns:a16="http://schemas.microsoft.com/office/drawing/2014/main" id="{93DD631F-CBF1-FB4A-9CCB-B1E25E83DD7B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33" name="Oval 632">
                  <a:extLst>
                    <a:ext uri="{FF2B5EF4-FFF2-40B4-BE49-F238E27FC236}">
                      <a16:creationId xmlns:a16="http://schemas.microsoft.com/office/drawing/2014/main" id="{A9FFDCBD-0F30-634C-93C7-3864F455E30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34" name="Gerade Verbindung 633">
                  <a:extLst>
                    <a:ext uri="{FF2B5EF4-FFF2-40B4-BE49-F238E27FC236}">
                      <a16:creationId xmlns:a16="http://schemas.microsoft.com/office/drawing/2014/main" id="{A9F27342-6662-3647-B5F5-8F256C6BAD34}"/>
                    </a:ext>
                  </a:extLst>
                </p:cNvPr>
                <p:cNvCxnSpPr>
                  <a:endCxn id="63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5" name="Gerade Verbindung 634">
                  <a:extLst>
                    <a:ext uri="{FF2B5EF4-FFF2-40B4-BE49-F238E27FC236}">
                      <a16:creationId xmlns:a16="http://schemas.microsoft.com/office/drawing/2014/main" id="{539C7D6A-8D07-DB4D-8535-FF48D77529CF}"/>
                    </a:ext>
                  </a:extLst>
                </p:cNvPr>
                <p:cNvCxnSpPr>
                  <a:stCxn id="633" idx="2"/>
                  <a:endCxn id="63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5" name="Gruppieren 624">
                <a:extLst>
                  <a:ext uri="{FF2B5EF4-FFF2-40B4-BE49-F238E27FC236}">
                    <a16:creationId xmlns:a16="http://schemas.microsoft.com/office/drawing/2014/main" id="{D7A6688C-9B21-4C42-AECB-C3B77C033646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30" name="Oval 629">
                  <a:extLst>
                    <a:ext uri="{FF2B5EF4-FFF2-40B4-BE49-F238E27FC236}">
                      <a16:creationId xmlns:a16="http://schemas.microsoft.com/office/drawing/2014/main" id="{C6FE39B3-1F8C-F548-8F24-49E554EBC07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31" name="Gerade Verbindung 630">
                  <a:extLst>
                    <a:ext uri="{FF2B5EF4-FFF2-40B4-BE49-F238E27FC236}">
                      <a16:creationId xmlns:a16="http://schemas.microsoft.com/office/drawing/2014/main" id="{2B2FE0D2-6A6E-B54A-BE89-B867DCC35747}"/>
                    </a:ext>
                  </a:extLst>
                </p:cNvPr>
                <p:cNvCxnSpPr>
                  <a:endCxn id="63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Gerade Verbindung 631">
                  <a:extLst>
                    <a:ext uri="{FF2B5EF4-FFF2-40B4-BE49-F238E27FC236}">
                      <a16:creationId xmlns:a16="http://schemas.microsoft.com/office/drawing/2014/main" id="{66817FF5-41AF-2247-BF3A-57EB471991E9}"/>
                    </a:ext>
                  </a:extLst>
                </p:cNvPr>
                <p:cNvCxnSpPr>
                  <a:stCxn id="630" idx="2"/>
                  <a:endCxn id="63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6" name="Gruppieren 625">
                <a:extLst>
                  <a:ext uri="{FF2B5EF4-FFF2-40B4-BE49-F238E27FC236}">
                    <a16:creationId xmlns:a16="http://schemas.microsoft.com/office/drawing/2014/main" id="{41CB1A93-82CD-A140-8546-8106EFC9557E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27" name="Oval 626">
                  <a:extLst>
                    <a:ext uri="{FF2B5EF4-FFF2-40B4-BE49-F238E27FC236}">
                      <a16:creationId xmlns:a16="http://schemas.microsoft.com/office/drawing/2014/main" id="{EE620E3C-4D08-BC41-A8F2-24A567768DB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28" name="Gerade Verbindung 627">
                  <a:extLst>
                    <a:ext uri="{FF2B5EF4-FFF2-40B4-BE49-F238E27FC236}">
                      <a16:creationId xmlns:a16="http://schemas.microsoft.com/office/drawing/2014/main" id="{BC5F911D-3763-C547-920D-4355C79D429F}"/>
                    </a:ext>
                  </a:extLst>
                </p:cNvPr>
                <p:cNvCxnSpPr>
                  <a:endCxn id="62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Gerade Verbindung 628">
                  <a:extLst>
                    <a:ext uri="{FF2B5EF4-FFF2-40B4-BE49-F238E27FC236}">
                      <a16:creationId xmlns:a16="http://schemas.microsoft.com/office/drawing/2014/main" id="{A03ACC6D-2AC0-5147-A559-D5E55489E64A}"/>
                    </a:ext>
                  </a:extLst>
                </p:cNvPr>
                <p:cNvCxnSpPr>
                  <a:stCxn id="627" idx="2"/>
                  <a:endCxn id="62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11" name="Gruppieren 610">
              <a:extLst>
                <a:ext uri="{FF2B5EF4-FFF2-40B4-BE49-F238E27FC236}">
                  <a16:creationId xmlns:a16="http://schemas.microsoft.com/office/drawing/2014/main" id="{B668671C-0A6F-6847-928F-3916F484D62F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612" name="Gruppieren 611">
                <a:extLst>
                  <a:ext uri="{FF2B5EF4-FFF2-40B4-BE49-F238E27FC236}">
                    <a16:creationId xmlns:a16="http://schemas.microsoft.com/office/drawing/2014/main" id="{BA7955AD-E0D5-C04C-BF1B-682D288F5549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21" name="Oval 620">
                  <a:extLst>
                    <a:ext uri="{FF2B5EF4-FFF2-40B4-BE49-F238E27FC236}">
                      <a16:creationId xmlns:a16="http://schemas.microsoft.com/office/drawing/2014/main" id="{22F08B63-F49E-0943-A2C8-EE5EDCBC713A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22" name="Gerade Verbindung 621">
                  <a:extLst>
                    <a:ext uri="{FF2B5EF4-FFF2-40B4-BE49-F238E27FC236}">
                      <a16:creationId xmlns:a16="http://schemas.microsoft.com/office/drawing/2014/main" id="{23670FFA-E8E0-C140-A50C-D0A3598A2AE4}"/>
                    </a:ext>
                  </a:extLst>
                </p:cNvPr>
                <p:cNvCxnSpPr>
                  <a:endCxn id="62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3" name="Gerade Verbindung 622">
                  <a:extLst>
                    <a:ext uri="{FF2B5EF4-FFF2-40B4-BE49-F238E27FC236}">
                      <a16:creationId xmlns:a16="http://schemas.microsoft.com/office/drawing/2014/main" id="{52CA3EBF-D18C-B44F-95E5-ECF2F94D6070}"/>
                    </a:ext>
                  </a:extLst>
                </p:cNvPr>
                <p:cNvCxnSpPr>
                  <a:stCxn id="621" idx="2"/>
                  <a:endCxn id="62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3" name="Gruppieren 612">
                <a:extLst>
                  <a:ext uri="{FF2B5EF4-FFF2-40B4-BE49-F238E27FC236}">
                    <a16:creationId xmlns:a16="http://schemas.microsoft.com/office/drawing/2014/main" id="{496A4FE3-C87F-C144-AB2A-231E4403172C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18" name="Oval 617">
                  <a:extLst>
                    <a:ext uri="{FF2B5EF4-FFF2-40B4-BE49-F238E27FC236}">
                      <a16:creationId xmlns:a16="http://schemas.microsoft.com/office/drawing/2014/main" id="{E85AD6CA-DAF0-774A-AE41-F4F83E265E9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19" name="Gerade Verbindung 618">
                  <a:extLst>
                    <a:ext uri="{FF2B5EF4-FFF2-40B4-BE49-F238E27FC236}">
                      <a16:creationId xmlns:a16="http://schemas.microsoft.com/office/drawing/2014/main" id="{07AFEA94-252F-764F-8B4E-BA6179A67BFE}"/>
                    </a:ext>
                  </a:extLst>
                </p:cNvPr>
                <p:cNvCxnSpPr>
                  <a:endCxn id="61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Gerade Verbindung 619">
                  <a:extLst>
                    <a:ext uri="{FF2B5EF4-FFF2-40B4-BE49-F238E27FC236}">
                      <a16:creationId xmlns:a16="http://schemas.microsoft.com/office/drawing/2014/main" id="{930FB213-225A-4C40-BD05-DD09A9D4EDEC}"/>
                    </a:ext>
                  </a:extLst>
                </p:cNvPr>
                <p:cNvCxnSpPr>
                  <a:stCxn id="618" idx="2"/>
                  <a:endCxn id="61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4" name="Gruppieren 613">
                <a:extLst>
                  <a:ext uri="{FF2B5EF4-FFF2-40B4-BE49-F238E27FC236}">
                    <a16:creationId xmlns:a16="http://schemas.microsoft.com/office/drawing/2014/main" id="{DB452651-2CDA-FB43-95BB-911A701E1413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15" name="Oval 614">
                  <a:extLst>
                    <a:ext uri="{FF2B5EF4-FFF2-40B4-BE49-F238E27FC236}">
                      <a16:creationId xmlns:a16="http://schemas.microsoft.com/office/drawing/2014/main" id="{953E5D38-F533-2E4F-9FC9-CC7B543A5D2A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16" name="Gerade Verbindung 615">
                  <a:extLst>
                    <a:ext uri="{FF2B5EF4-FFF2-40B4-BE49-F238E27FC236}">
                      <a16:creationId xmlns:a16="http://schemas.microsoft.com/office/drawing/2014/main" id="{74BBD8F1-3E36-BB48-ABB0-97EE6F054CE1}"/>
                    </a:ext>
                  </a:extLst>
                </p:cNvPr>
                <p:cNvCxnSpPr>
                  <a:endCxn id="61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7" name="Gerade Verbindung 616">
                  <a:extLst>
                    <a:ext uri="{FF2B5EF4-FFF2-40B4-BE49-F238E27FC236}">
                      <a16:creationId xmlns:a16="http://schemas.microsoft.com/office/drawing/2014/main" id="{3DD1F979-3A66-1F4F-B62B-DFAFB33095F2}"/>
                    </a:ext>
                  </a:extLst>
                </p:cNvPr>
                <p:cNvCxnSpPr>
                  <a:stCxn id="615" idx="2"/>
                  <a:endCxn id="61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48" name="Gruppieren 647">
            <a:extLst>
              <a:ext uri="{FF2B5EF4-FFF2-40B4-BE49-F238E27FC236}">
                <a16:creationId xmlns:a16="http://schemas.microsoft.com/office/drawing/2014/main" id="{A35805FC-A2C6-554D-88CD-863883F78325}"/>
              </a:ext>
            </a:extLst>
          </p:cNvPr>
          <p:cNvGrpSpPr/>
          <p:nvPr/>
        </p:nvGrpSpPr>
        <p:grpSpPr>
          <a:xfrm>
            <a:off x="8073360" y="2666693"/>
            <a:ext cx="1369939" cy="986820"/>
            <a:chOff x="1226892" y="2694137"/>
            <a:chExt cx="1369939" cy="986820"/>
          </a:xfrm>
        </p:grpSpPr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DDE01A29-5C7A-0445-992D-841596091529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676" name="Gruppieren 675">
                <a:extLst>
                  <a:ext uri="{FF2B5EF4-FFF2-40B4-BE49-F238E27FC236}">
                    <a16:creationId xmlns:a16="http://schemas.microsoft.com/office/drawing/2014/main" id="{F7314B40-F36D-9249-96F2-7F49F4835A4A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85" name="Oval 684">
                  <a:extLst>
                    <a:ext uri="{FF2B5EF4-FFF2-40B4-BE49-F238E27FC236}">
                      <a16:creationId xmlns:a16="http://schemas.microsoft.com/office/drawing/2014/main" id="{A8C27976-52B0-7F49-BD21-52DF6023727B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86" name="Gerade Verbindung 685">
                  <a:extLst>
                    <a:ext uri="{FF2B5EF4-FFF2-40B4-BE49-F238E27FC236}">
                      <a16:creationId xmlns:a16="http://schemas.microsoft.com/office/drawing/2014/main" id="{3D30AA49-DCA4-4C4F-85C9-B3F1183D82E5}"/>
                    </a:ext>
                  </a:extLst>
                </p:cNvPr>
                <p:cNvCxnSpPr>
                  <a:endCxn id="68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Gerade Verbindung 686">
                  <a:extLst>
                    <a:ext uri="{FF2B5EF4-FFF2-40B4-BE49-F238E27FC236}">
                      <a16:creationId xmlns:a16="http://schemas.microsoft.com/office/drawing/2014/main" id="{0A91BF85-5389-6649-873E-B94AC96F3F49}"/>
                    </a:ext>
                  </a:extLst>
                </p:cNvPr>
                <p:cNvCxnSpPr>
                  <a:stCxn id="685" idx="2"/>
                  <a:endCxn id="68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7" name="Gruppieren 676">
                <a:extLst>
                  <a:ext uri="{FF2B5EF4-FFF2-40B4-BE49-F238E27FC236}">
                    <a16:creationId xmlns:a16="http://schemas.microsoft.com/office/drawing/2014/main" id="{2FF0642C-A693-2443-BBD8-D95DC40B6B06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82" name="Oval 681">
                  <a:extLst>
                    <a:ext uri="{FF2B5EF4-FFF2-40B4-BE49-F238E27FC236}">
                      <a16:creationId xmlns:a16="http://schemas.microsoft.com/office/drawing/2014/main" id="{0EA7E16A-81E4-214A-BF7F-519A8A730E9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83" name="Gerade Verbindung 682">
                  <a:extLst>
                    <a:ext uri="{FF2B5EF4-FFF2-40B4-BE49-F238E27FC236}">
                      <a16:creationId xmlns:a16="http://schemas.microsoft.com/office/drawing/2014/main" id="{E4FE1ED9-A994-5245-B8A9-5DF59C18FB07}"/>
                    </a:ext>
                  </a:extLst>
                </p:cNvPr>
                <p:cNvCxnSpPr>
                  <a:endCxn id="68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Gerade Verbindung 683">
                  <a:extLst>
                    <a:ext uri="{FF2B5EF4-FFF2-40B4-BE49-F238E27FC236}">
                      <a16:creationId xmlns:a16="http://schemas.microsoft.com/office/drawing/2014/main" id="{5592B0D7-DEA7-CA43-9A8D-319F9E8BF6EF}"/>
                    </a:ext>
                  </a:extLst>
                </p:cNvPr>
                <p:cNvCxnSpPr>
                  <a:stCxn id="682" idx="2"/>
                  <a:endCxn id="68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8" name="Gruppieren 677">
                <a:extLst>
                  <a:ext uri="{FF2B5EF4-FFF2-40B4-BE49-F238E27FC236}">
                    <a16:creationId xmlns:a16="http://schemas.microsoft.com/office/drawing/2014/main" id="{5725301D-6A97-BB41-9029-CA68BD279E73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79" name="Oval 678">
                  <a:extLst>
                    <a:ext uri="{FF2B5EF4-FFF2-40B4-BE49-F238E27FC236}">
                      <a16:creationId xmlns:a16="http://schemas.microsoft.com/office/drawing/2014/main" id="{D9F199B6-E251-F24C-8F76-44CA88D7FD0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80" name="Gerade Verbindung 679">
                  <a:extLst>
                    <a:ext uri="{FF2B5EF4-FFF2-40B4-BE49-F238E27FC236}">
                      <a16:creationId xmlns:a16="http://schemas.microsoft.com/office/drawing/2014/main" id="{BB7D0DF8-1EAC-854E-8A7B-609A1067298B}"/>
                    </a:ext>
                  </a:extLst>
                </p:cNvPr>
                <p:cNvCxnSpPr>
                  <a:endCxn id="67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Gerade Verbindung 680">
                  <a:extLst>
                    <a:ext uri="{FF2B5EF4-FFF2-40B4-BE49-F238E27FC236}">
                      <a16:creationId xmlns:a16="http://schemas.microsoft.com/office/drawing/2014/main" id="{2786A47C-D7F5-6849-80E7-56663F04E6DA}"/>
                    </a:ext>
                  </a:extLst>
                </p:cNvPr>
                <p:cNvCxnSpPr>
                  <a:stCxn id="679" idx="2"/>
                  <a:endCxn id="67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77709836-55FF-AD44-BD2E-D75746D474C9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664" name="Gruppieren 663">
                <a:extLst>
                  <a:ext uri="{FF2B5EF4-FFF2-40B4-BE49-F238E27FC236}">
                    <a16:creationId xmlns:a16="http://schemas.microsoft.com/office/drawing/2014/main" id="{DC5AF525-80C0-C846-8E1D-F2FC270329B3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73" name="Oval 672">
                  <a:extLst>
                    <a:ext uri="{FF2B5EF4-FFF2-40B4-BE49-F238E27FC236}">
                      <a16:creationId xmlns:a16="http://schemas.microsoft.com/office/drawing/2014/main" id="{089B5DEE-A43D-7145-B1F9-2F3A7169E521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74" name="Gerade Verbindung 673">
                  <a:extLst>
                    <a:ext uri="{FF2B5EF4-FFF2-40B4-BE49-F238E27FC236}">
                      <a16:creationId xmlns:a16="http://schemas.microsoft.com/office/drawing/2014/main" id="{ADCBB5B5-25BC-6A48-AF45-AE88757F044C}"/>
                    </a:ext>
                  </a:extLst>
                </p:cNvPr>
                <p:cNvCxnSpPr>
                  <a:endCxn id="67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5" name="Gerade Verbindung 674">
                  <a:extLst>
                    <a:ext uri="{FF2B5EF4-FFF2-40B4-BE49-F238E27FC236}">
                      <a16:creationId xmlns:a16="http://schemas.microsoft.com/office/drawing/2014/main" id="{34B3F882-DB35-004B-A55C-5EF203C2EAF9}"/>
                    </a:ext>
                  </a:extLst>
                </p:cNvPr>
                <p:cNvCxnSpPr>
                  <a:stCxn id="673" idx="2"/>
                  <a:endCxn id="67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5" name="Gruppieren 664">
                <a:extLst>
                  <a:ext uri="{FF2B5EF4-FFF2-40B4-BE49-F238E27FC236}">
                    <a16:creationId xmlns:a16="http://schemas.microsoft.com/office/drawing/2014/main" id="{E0FC7B82-12B8-384F-8E28-9E592750580F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70" name="Oval 669">
                  <a:extLst>
                    <a:ext uri="{FF2B5EF4-FFF2-40B4-BE49-F238E27FC236}">
                      <a16:creationId xmlns:a16="http://schemas.microsoft.com/office/drawing/2014/main" id="{C845F144-F72B-0D4D-9364-DF44AC475374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71" name="Gerade Verbindung 670">
                  <a:extLst>
                    <a:ext uri="{FF2B5EF4-FFF2-40B4-BE49-F238E27FC236}">
                      <a16:creationId xmlns:a16="http://schemas.microsoft.com/office/drawing/2014/main" id="{ECD0B9B7-3A54-E147-A8A9-8A64F39345CD}"/>
                    </a:ext>
                  </a:extLst>
                </p:cNvPr>
                <p:cNvCxnSpPr>
                  <a:endCxn id="67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2" name="Gerade Verbindung 671">
                  <a:extLst>
                    <a:ext uri="{FF2B5EF4-FFF2-40B4-BE49-F238E27FC236}">
                      <a16:creationId xmlns:a16="http://schemas.microsoft.com/office/drawing/2014/main" id="{FDA37830-78C9-6D45-89A4-6C97128C8237}"/>
                    </a:ext>
                  </a:extLst>
                </p:cNvPr>
                <p:cNvCxnSpPr>
                  <a:stCxn id="670" idx="2"/>
                  <a:endCxn id="67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6" name="Gruppieren 665">
                <a:extLst>
                  <a:ext uri="{FF2B5EF4-FFF2-40B4-BE49-F238E27FC236}">
                    <a16:creationId xmlns:a16="http://schemas.microsoft.com/office/drawing/2014/main" id="{1A3ACDCE-68BA-0644-8B2D-1197F201730D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67" name="Oval 666">
                  <a:extLst>
                    <a:ext uri="{FF2B5EF4-FFF2-40B4-BE49-F238E27FC236}">
                      <a16:creationId xmlns:a16="http://schemas.microsoft.com/office/drawing/2014/main" id="{9C1517FA-AC8C-654F-A443-6CBC4450031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68" name="Gerade Verbindung 667">
                  <a:extLst>
                    <a:ext uri="{FF2B5EF4-FFF2-40B4-BE49-F238E27FC236}">
                      <a16:creationId xmlns:a16="http://schemas.microsoft.com/office/drawing/2014/main" id="{718FB6FF-085C-C246-BCD4-01F6ED77BA97}"/>
                    </a:ext>
                  </a:extLst>
                </p:cNvPr>
                <p:cNvCxnSpPr>
                  <a:endCxn id="66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9" name="Gerade Verbindung 668">
                  <a:extLst>
                    <a:ext uri="{FF2B5EF4-FFF2-40B4-BE49-F238E27FC236}">
                      <a16:creationId xmlns:a16="http://schemas.microsoft.com/office/drawing/2014/main" id="{473179AA-835C-E147-AEBA-9270B20DC6B3}"/>
                    </a:ext>
                  </a:extLst>
                </p:cNvPr>
                <p:cNvCxnSpPr>
                  <a:stCxn id="667" idx="2"/>
                  <a:endCxn id="66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28B99F6D-A095-B247-831E-109BACD94307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652" name="Gruppieren 651">
                <a:extLst>
                  <a:ext uri="{FF2B5EF4-FFF2-40B4-BE49-F238E27FC236}">
                    <a16:creationId xmlns:a16="http://schemas.microsoft.com/office/drawing/2014/main" id="{937CF279-46C8-C648-843B-8B640F0A73FB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61" name="Oval 660">
                  <a:extLst>
                    <a:ext uri="{FF2B5EF4-FFF2-40B4-BE49-F238E27FC236}">
                      <a16:creationId xmlns:a16="http://schemas.microsoft.com/office/drawing/2014/main" id="{070F4A32-EC46-AC45-9558-084B350124D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62" name="Gerade Verbindung 661">
                  <a:extLst>
                    <a:ext uri="{FF2B5EF4-FFF2-40B4-BE49-F238E27FC236}">
                      <a16:creationId xmlns:a16="http://schemas.microsoft.com/office/drawing/2014/main" id="{108ED5B5-F576-344C-9AA4-1B028261515B}"/>
                    </a:ext>
                  </a:extLst>
                </p:cNvPr>
                <p:cNvCxnSpPr>
                  <a:endCxn id="66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3" name="Gerade Verbindung 662">
                  <a:extLst>
                    <a:ext uri="{FF2B5EF4-FFF2-40B4-BE49-F238E27FC236}">
                      <a16:creationId xmlns:a16="http://schemas.microsoft.com/office/drawing/2014/main" id="{00867AA4-BE62-2B4F-84DD-41C7B886DC85}"/>
                    </a:ext>
                  </a:extLst>
                </p:cNvPr>
                <p:cNvCxnSpPr>
                  <a:stCxn id="661" idx="2"/>
                  <a:endCxn id="66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3" name="Gruppieren 652">
                <a:extLst>
                  <a:ext uri="{FF2B5EF4-FFF2-40B4-BE49-F238E27FC236}">
                    <a16:creationId xmlns:a16="http://schemas.microsoft.com/office/drawing/2014/main" id="{7EEF0898-CE35-B54F-BD1D-2D53DE79D00F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58" name="Oval 657">
                  <a:extLst>
                    <a:ext uri="{FF2B5EF4-FFF2-40B4-BE49-F238E27FC236}">
                      <a16:creationId xmlns:a16="http://schemas.microsoft.com/office/drawing/2014/main" id="{6B868EC2-F484-474A-80CC-34E0CF5566B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59" name="Gerade Verbindung 658">
                  <a:extLst>
                    <a:ext uri="{FF2B5EF4-FFF2-40B4-BE49-F238E27FC236}">
                      <a16:creationId xmlns:a16="http://schemas.microsoft.com/office/drawing/2014/main" id="{6055A528-FC27-E741-9CE6-57E55C61CD22}"/>
                    </a:ext>
                  </a:extLst>
                </p:cNvPr>
                <p:cNvCxnSpPr>
                  <a:endCxn id="65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0" name="Gerade Verbindung 659">
                  <a:extLst>
                    <a:ext uri="{FF2B5EF4-FFF2-40B4-BE49-F238E27FC236}">
                      <a16:creationId xmlns:a16="http://schemas.microsoft.com/office/drawing/2014/main" id="{9611A038-731C-3E49-A5E4-A359C71801E0}"/>
                    </a:ext>
                  </a:extLst>
                </p:cNvPr>
                <p:cNvCxnSpPr>
                  <a:stCxn id="658" idx="2"/>
                  <a:endCxn id="65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4" name="Gruppieren 653">
                <a:extLst>
                  <a:ext uri="{FF2B5EF4-FFF2-40B4-BE49-F238E27FC236}">
                    <a16:creationId xmlns:a16="http://schemas.microsoft.com/office/drawing/2014/main" id="{16AB0BCB-D049-094D-96DC-E652D928FD71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55" name="Oval 654">
                  <a:extLst>
                    <a:ext uri="{FF2B5EF4-FFF2-40B4-BE49-F238E27FC236}">
                      <a16:creationId xmlns:a16="http://schemas.microsoft.com/office/drawing/2014/main" id="{82B8682F-F91D-6E44-85D1-008F0190E1E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56" name="Gerade Verbindung 655">
                  <a:extLst>
                    <a:ext uri="{FF2B5EF4-FFF2-40B4-BE49-F238E27FC236}">
                      <a16:creationId xmlns:a16="http://schemas.microsoft.com/office/drawing/2014/main" id="{5832DE8C-59A9-BF4E-9D18-DF32E46D11B9}"/>
                    </a:ext>
                  </a:extLst>
                </p:cNvPr>
                <p:cNvCxnSpPr>
                  <a:endCxn id="65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7" name="Gerade Verbindung 656">
                  <a:extLst>
                    <a:ext uri="{FF2B5EF4-FFF2-40B4-BE49-F238E27FC236}">
                      <a16:creationId xmlns:a16="http://schemas.microsoft.com/office/drawing/2014/main" id="{A5080B09-BED5-A741-B11F-00CA70D215B7}"/>
                    </a:ext>
                  </a:extLst>
                </p:cNvPr>
                <p:cNvCxnSpPr>
                  <a:stCxn id="655" idx="2"/>
                  <a:endCxn id="65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79" name="Textfeld 378">
            <a:extLst>
              <a:ext uri="{FF2B5EF4-FFF2-40B4-BE49-F238E27FC236}">
                <a16:creationId xmlns:a16="http://schemas.microsoft.com/office/drawing/2014/main" id="{0E598C57-1E6E-A846-A265-1AFFCEDF5365}"/>
              </a:ext>
            </a:extLst>
          </p:cNvPr>
          <p:cNvSpPr txBox="1"/>
          <p:nvPr/>
        </p:nvSpPr>
        <p:spPr>
          <a:xfrm>
            <a:off x="3812328" y="4281725"/>
            <a:ext cx="123694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Gesamtzeit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3EEE8DE-A597-9C45-9A2E-637AF66D5CE6}"/>
              </a:ext>
            </a:extLst>
          </p:cNvPr>
          <p:cNvGrpSpPr/>
          <p:nvPr/>
        </p:nvGrpSpPr>
        <p:grpSpPr>
          <a:xfrm>
            <a:off x="5186563" y="4047717"/>
            <a:ext cx="821784" cy="842941"/>
            <a:chOff x="6808462" y="4063731"/>
            <a:chExt cx="821784" cy="842941"/>
          </a:xfrm>
        </p:grpSpPr>
        <p:grpSp>
          <p:nvGrpSpPr>
            <p:cNvPr id="689" name="Gruppieren 688">
              <a:extLst>
                <a:ext uri="{FF2B5EF4-FFF2-40B4-BE49-F238E27FC236}">
                  <a16:creationId xmlns:a16="http://schemas.microsoft.com/office/drawing/2014/main" id="{1D09DB23-8807-B742-9752-836690FCA097}"/>
                </a:ext>
              </a:extLst>
            </p:cNvPr>
            <p:cNvGrpSpPr/>
            <p:nvPr/>
          </p:nvGrpSpPr>
          <p:grpSpPr>
            <a:xfrm>
              <a:off x="6854531" y="4130917"/>
              <a:ext cx="212041" cy="718961"/>
              <a:chOff x="4663862" y="3954178"/>
              <a:chExt cx="290087" cy="983591"/>
            </a:xfrm>
          </p:grpSpPr>
          <p:grpSp>
            <p:nvGrpSpPr>
              <p:cNvPr id="716" name="Gruppieren 715">
                <a:extLst>
                  <a:ext uri="{FF2B5EF4-FFF2-40B4-BE49-F238E27FC236}">
                    <a16:creationId xmlns:a16="http://schemas.microsoft.com/office/drawing/2014/main" id="{DF08B0C7-5604-D445-9D5A-09F70DEA3A70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725" name="Oval 724">
                  <a:extLst>
                    <a:ext uri="{FF2B5EF4-FFF2-40B4-BE49-F238E27FC236}">
                      <a16:creationId xmlns:a16="http://schemas.microsoft.com/office/drawing/2014/main" id="{6B9773E4-BC6B-9243-855E-E4E9185E0C2F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26" name="Gerade Verbindung 725">
                  <a:extLst>
                    <a:ext uri="{FF2B5EF4-FFF2-40B4-BE49-F238E27FC236}">
                      <a16:creationId xmlns:a16="http://schemas.microsoft.com/office/drawing/2014/main" id="{977DF4D3-563C-6D45-81B1-B875844442D7}"/>
                    </a:ext>
                  </a:extLst>
                </p:cNvPr>
                <p:cNvCxnSpPr>
                  <a:endCxn id="72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7" name="Gerade Verbindung 726">
                  <a:extLst>
                    <a:ext uri="{FF2B5EF4-FFF2-40B4-BE49-F238E27FC236}">
                      <a16:creationId xmlns:a16="http://schemas.microsoft.com/office/drawing/2014/main" id="{91A4374F-421A-F74C-8ED6-CD28C57FD6F8}"/>
                    </a:ext>
                  </a:extLst>
                </p:cNvPr>
                <p:cNvCxnSpPr>
                  <a:stCxn id="725" idx="2"/>
                  <a:endCxn id="72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7" name="Gruppieren 716">
                <a:extLst>
                  <a:ext uri="{FF2B5EF4-FFF2-40B4-BE49-F238E27FC236}">
                    <a16:creationId xmlns:a16="http://schemas.microsoft.com/office/drawing/2014/main" id="{68CE2DDD-0D8E-3D43-88F5-96E414DC56D5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722" name="Oval 721">
                  <a:extLst>
                    <a:ext uri="{FF2B5EF4-FFF2-40B4-BE49-F238E27FC236}">
                      <a16:creationId xmlns:a16="http://schemas.microsoft.com/office/drawing/2014/main" id="{34515B8E-83B4-3148-8AB1-008D0699D201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23" name="Gerade Verbindung 722">
                  <a:extLst>
                    <a:ext uri="{FF2B5EF4-FFF2-40B4-BE49-F238E27FC236}">
                      <a16:creationId xmlns:a16="http://schemas.microsoft.com/office/drawing/2014/main" id="{49DE5808-D2BE-8444-9038-E73BAB1ABBE7}"/>
                    </a:ext>
                  </a:extLst>
                </p:cNvPr>
                <p:cNvCxnSpPr>
                  <a:endCxn id="72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4" name="Gerade Verbindung 723">
                  <a:extLst>
                    <a:ext uri="{FF2B5EF4-FFF2-40B4-BE49-F238E27FC236}">
                      <a16:creationId xmlns:a16="http://schemas.microsoft.com/office/drawing/2014/main" id="{99EF6197-A40F-AD43-AB67-AD26E43F2222}"/>
                    </a:ext>
                  </a:extLst>
                </p:cNvPr>
                <p:cNvCxnSpPr>
                  <a:stCxn id="722" idx="2"/>
                  <a:endCxn id="72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8" name="Gruppieren 717">
                <a:extLst>
                  <a:ext uri="{FF2B5EF4-FFF2-40B4-BE49-F238E27FC236}">
                    <a16:creationId xmlns:a16="http://schemas.microsoft.com/office/drawing/2014/main" id="{C8A04241-24B4-C644-A1C7-9F536D8A0BC8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719" name="Oval 718">
                  <a:extLst>
                    <a:ext uri="{FF2B5EF4-FFF2-40B4-BE49-F238E27FC236}">
                      <a16:creationId xmlns:a16="http://schemas.microsoft.com/office/drawing/2014/main" id="{4D83721C-7A47-5642-9597-66B56C90FAE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20" name="Gerade Verbindung 719">
                  <a:extLst>
                    <a:ext uri="{FF2B5EF4-FFF2-40B4-BE49-F238E27FC236}">
                      <a16:creationId xmlns:a16="http://schemas.microsoft.com/office/drawing/2014/main" id="{5D83A570-C07E-064D-91B0-03DFF5EA5175}"/>
                    </a:ext>
                  </a:extLst>
                </p:cNvPr>
                <p:cNvCxnSpPr>
                  <a:endCxn id="71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1" name="Gerade Verbindung 720">
                  <a:extLst>
                    <a:ext uri="{FF2B5EF4-FFF2-40B4-BE49-F238E27FC236}">
                      <a16:creationId xmlns:a16="http://schemas.microsoft.com/office/drawing/2014/main" id="{253FD46C-72E1-B14A-945A-F2656AF8311B}"/>
                    </a:ext>
                  </a:extLst>
                </p:cNvPr>
                <p:cNvCxnSpPr>
                  <a:stCxn id="719" idx="2"/>
                  <a:endCxn id="71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" name="Abgerundetes Rechteck 9">
              <a:extLst>
                <a:ext uri="{FF2B5EF4-FFF2-40B4-BE49-F238E27FC236}">
                  <a16:creationId xmlns:a16="http://schemas.microsoft.com/office/drawing/2014/main" id="{AE050ABF-77E1-AE43-9DCB-C27E35050FCC}"/>
                </a:ext>
              </a:extLst>
            </p:cNvPr>
            <p:cNvSpPr/>
            <p:nvPr/>
          </p:nvSpPr>
          <p:spPr>
            <a:xfrm>
              <a:off x="6808462" y="4063731"/>
              <a:ext cx="821784" cy="84294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729" name="Gruppieren 728">
              <a:extLst>
                <a:ext uri="{FF2B5EF4-FFF2-40B4-BE49-F238E27FC236}">
                  <a16:creationId xmlns:a16="http://schemas.microsoft.com/office/drawing/2014/main" id="{2CD56AFF-0AE2-094B-8F2C-36765C632015}"/>
                </a:ext>
              </a:extLst>
            </p:cNvPr>
            <p:cNvGrpSpPr/>
            <p:nvPr/>
          </p:nvGrpSpPr>
          <p:grpSpPr>
            <a:xfrm>
              <a:off x="7101151" y="4128245"/>
              <a:ext cx="212041" cy="718961"/>
              <a:chOff x="4663862" y="3954178"/>
              <a:chExt cx="290087" cy="983591"/>
            </a:xfrm>
          </p:grpSpPr>
          <p:grpSp>
            <p:nvGrpSpPr>
              <p:cNvPr id="730" name="Gruppieren 729">
                <a:extLst>
                  <a:ext uri="{FF2B5EF4-FFF2-40B4-BE49-F238E27FC236}">
                    <a16:creationId xmlns:a16="http://schemas.microsoft.com/office/drawing/2014/main" id="{1A234DE9-DD02-EC4C-B956-89A790BBC72F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739" name="Oval 738">
                  <a:extLst>
                    <a:ext uri="{FF2B5EF4-FFF2-40B4-BE49-F238E27FC236}">
                      <a16:creationId xmlns:a16="http://schemas.microsoft.com/office/drawing/2014/main" id="{EA7DDBED-517B-9F43-ABEC-CC7819798F39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40" name="Gerade Verbindung 739">
                  <a:extLst>
                    <a:ext uri="{FF2B5EF4-FFF2-40B4-BE49-F238E27FC236}">
                      <a16:creationId xmlns:a16="http://schemas.microsoft.com/office/drawing/2014/main" id="{9B002A95-4027-4044-8DC8-689C9FEBBCC6}"/>
                    </a:ext>
                  </a:extLst>
                </p:cNvPr>
                <p:cNvCxnSpPr>
                  <a:endCxn id="73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Gerade Verbindung 740">
                  <a:extLst>
                    <a:ext uri="{FF2B5EF4-FFF2-40B4-BE49-F238E27FC236}">
                      <a16:creationId xmlns:a16="http://schemas.microsoft.com/office/drawing/2014/main" id="{6239857C-22D9-F44C-8F41-2EB7ABD67793}"/>
                    </a:ext>
                  </a:extLst>
                </p:cNvPr>
                <p:cNvCxnSpPr>
                  <a:stCxn id="739" idx="2"/>
                  <a:endCxn id="73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1" name="Gruppieren 730">
                <a:extLst>
                  <a:ext uri="{FF2B5EF4-FFF2-40B4-BE49-F238E27FC236}">
                    <a16:creationId xmlns:a16="http://schemas.microsoft.com/office/drawing/2014/main" id="{0786F1E0-8CB3-2345-B8DE-A1097F5600C6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736" name="Oval 735">
                  <a:extLst>
                    <a:ext uri="{FF2B5EF4-FFF2-40B4-BE49-F238E27FC236}">
                      <a16:creationId xmlns:a16="http://schemas.microsoft.com/office/drawing/2014/main" id="{7DAC3BF8-A20A-464C-B617-A3229CCE103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37" name="Gerade Verbindung 736">
                  <a:extLst>
                    <a:ext uri="{FF2B5EF4-FFF2-40B4-BE49-F238E27FC236}">
                      <a16:creationId xmlns:a16="http://schemas.microsoft.com/office/drawing/2014/main" id="{226A830A-F7F8-2946-B82F-72D59A1D8F15}"/>
                    </a:ext>
                  </a:extLst>
                </p:cNvPr>
                <p:cNvCxnSpPr>
                  <a:endCxn id="73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Gerade Verbindung 737">
                  <a:extLst>
                    <a:ext uri="{FF2B5EF4-FFF2-40B4-BE49-F238E27FC236}">
                      <a16:creationId xmlns:a16="http://schemas.microsoft.com/office/drawing/2014/main" id="{739E74E5-717B-814F-ADDC-4D4AE9C1EB05}"/>
                    </a:ext>
                  </a:extLst>
                </p:cNvPr>
                <p:cNvCxnSpPr>
                  <a:stCxn id="736" idx="2"/>
                  <a:endCxn id="73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2" name="Gruppieren 731">
                <a:extLst>
                  <a:ext uri="{FF2B5EF4-FFF2-40B4-BE49-F238E27FC236}">
                    <a16:creationId xmlns:a16="http://schemas.microsoft.com/office/drawing/2014/main" id="{80D827D4-3694-0249-90AD-317C36717E81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733" name="Oval 732">
                  <a:extLst>
                    <a:ext uri="{FF2B5EF4-FFF2-40B4-BE49-F238E27FC236}">
                      <a16:creationId xmlns:a16="http://schemas.microsoft.com/office/drawing/2014/main" id="{7732A369-79DE-624E-9EE3-D0AEBD4C77D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34" name="Gerade Verbindung 733">
                  <a:extLst>
                    <a:ext uri="{FF2B5EF4-FFF2-40B4-BE49-F238E27FC236}">
                      <a16:creationId xmlns:a16="http://schemas.microsoft.com/office/drawing/2014/main" id="{C02BA156-8D22-4542-9B55-855557BAC6AC}"/>
                    </a:ext>
                  </a:extLst>
                </p:cNvPr>
                <p:cNvCxnSpPr>
                  <a:endCxn id="73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5" name="Gerade Verbindung 734">
                  <a:extLst>
                    <a:ext uri="{FF2B5EF4-FFF2-40B4-BE49-F238E27FC236}">
                      <a16:creationId xmlns:a16="http://schemas.microsoft.com/office/drawing/2014/main" id="{9CEED4EE-FDA0-C542-89B3-4486D23AE9CC}"/>
                    </a:ext>
                  </a:extLst>
                </p:cNvPr>
                <p:cNvCxnSpPr>
                  <a:stCxn id="733" idx="2"/>
                  <a:endCxn id="73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42" name="Gruppieren 741">
              <a:extLst>
                <a:ext uri="{FF2B5EF4-FFF2-40B4-BE49-F238E27FC236}">
                  <a16:creationId xmlns:a16="http://schemas.microsoft.com/office/drawing/2014/main" id="{6BECA409-DB84-0943-9D9E-3AA8F9ABFFC1}"/>
                </a:ext>
              </a:extLst>
            </p:cNvPr>
            <p:cNvGrpSpPr/>
            <p:nvPr/>
          </p:nvGrpSpPr>
          <p:grpSpPr>
            <a:xfrm>
              <a:off x="7347771" y="4125573"/>
              <a:ext cx="212041" cy="718961"/>
              <a:chOff x="4663862" y="3954178"/>
              <a:chExt cx="290087" cy="983591"/>
            </a:xfrm>
          </p:grpSpPr>
          <p:grpSp>
            <p:nvGrpSpPr>
              <p:cNvPr id="743" name="Gruppieren 742">
                <a:extLst>
                  <a:ext uri="{FF2B5EF4-FFF2-40B4-BE49-F238E27FC236}">
                    <a16:creationId xmlns:a16="http://schemas.microsoft.com/office/drawing/2014/main" id="{37DD7024-AB97-EA47-834E-60F939263A64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752" name="Oval 751">
                  <a:extLst>
                    <a:ext uri="{FF2B5EF4-FFF2-40B4-BE49-F238E27FC236}">
                      <a16:creationId xmlns:a16="http://schemas.microsoft.com/office/drawing/2014/main" id="{4A636A74-9919-A744-8397-AD9F9E149A4C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53" name="Gerade Verbindung 752">
                  <a:extLst>
                    <a:ext uri="{FF2B5EF4-FFF2-40B4-BE49-F238E27FC236}">
                      <a16:creationId xmlns:a16="http://schemas.microsoft.com/office/drawing/2014/main" id="{B9E99962-FD49-214C-86A7-C176D5442B43}"/>
                    </a:ext>
                  </a:extLst>
                </p:cNvPr>
                <p:cNvCxnSpPr>
                  <a:endCxn id="75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Gerade Verbindung 753">
                  <a:extLst>
                    <a:ext uri="{FF2B5EF4-FFF2-40B4-BE49-F238E27FC236}">
                      <a16:creationId xmlns:a16="http://schemas.microsoft.com/office/drawing/2014/main" id="{C42236C4-D83A-904A-80A4-7880F59A3037}"/>
                    </a:ext>
                  </a:extLst>
                </p:cNvPr>
                <p:cNvCxnSpPr>
                  <a:stCxn id="752" idx="2"/>
                  <a:endCxn id="75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4" name="Gruppieren 743">
                <a:extLst>
                  <a:ext uri="{FF2B5EF4-FFF2-40B4-BE49-F238E27FC236}">
                    <a16:creationId xmlns:a16="http://schemas.microsoft.com/office/drawing/2014/main" id="{5D81BFC6-8ABD-E248-97BF-DA3742D73F63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749" name="Oval 748">
                  <a:extLst>
                    <a:ext uri="{FF2B5EF4-FFF2-40B4-BE49-F238E27FC236}">
                      <a16:creationId xmlns:a16="http://schemas.microsoft.com/office/drawing/2014/main" id="{B918ABCB-9DE6-7842-BAD0-EF1E45834C3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50" name="Gerade Verbindung 749">
                  <a:extLst>
                    <a:ext uri="{FF2B5EF4-FFF2-40B4-BE49-F238E27FC236}">
                      <a16:creationId xmlns:a16="http://schemas.microsoft.com/office/drawing/2014/main" id="{8FBA8A2A-9CC2-1849-9486-25F74C578A9F}"/>
                    </a:ext>
                  </a:extLst>
                </p:cNvPr>
                <p:cNvCxnSpPr>
                  <a:endCxn id="74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Gerade Verbindung 750">
                  <a:extLst>
                    <a:ext uri="{FF2B5EF4-FFF2-40B4-BE49-F238E27FC236}">
                      <a16:creationId xmlns:a16="http://schemas.microsoft.com/office/drawing/2014/main" id="{D06BF625-140E-1247-B07E-17F973DFEBA6}"/>
                    </a:ext>
                  </a:extLst>
                </p:cNvPr>
                <p:cNvCxnSpPr>
                  <a:stCxn id="749" idx="2"/>
                  <a:endCxn id="74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5" name="Gruppieren 744">
                <a:extLst>
                  <a:ext uri="{FF2B5EF4-FFF2-40B4-BE49-F238E27FC236}">
                    <a16:creationId xmlns:a16="http://schemas.microsoft.com/office/drawing/2014/main" id="{8275B4A7-04A8-1244-A436-292BB810B259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746" name="Oval 745">
                  <a:extLst>
                    <a:ext uri="{FF2B5EF4-FFF2-40B4-BE49-F238E27FC236}">
                      <a16:creationId xmlns:a16="http://schemas.microsoft.com/office/drawing/2014/main" id="{73482B0B-E41D-F84F-BA09-2FBC63AEAA1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47" name="Gerade Verbindung 746">
                  <a:extLst>
                    <a:ext uri="{FF2B5EF4-FFF2-40B4-BE49-F238E27FC236}">
                      <a16:creationId xmlns:a16="http://schemas.microsoft.com/office/drawing/2014/main" id="{DF2C0E4B-15BC-2546-BBE2-4C155A0A860A}"/>
                    </a:ext>
                  </a:extLst>
                </p:cNvPr>
                <p:cNvCxnSpPr>
                  <a:endCxn id="74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Gerade Verbindung 747">
                  <a:extLst>
                    <a:ext uri="{FF2B5EF4-FFF2-40B4-BE49-F238E27FC236}">
                      <a16:creationId xmlns:a16="http://schemas.microsoft.com/office/drawing/2014/main" id="{17F6E27B-5D1C-5D4D-BE2B-E97C3AD0E39A}"/>
                    </a:ext>
                  </a:extLst>
                </p:cNvPr>
                <p:cNvCxnSpPr>
                  <a:stCxn id="746" idx="2"/>
                  <a:endCxn id="74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88" name="Rechteck 687">
            <a:extLst>
              <a:ext uri="{FF2B5EF4-FFF2-40B4-BE49-F238E27FC236}">
                <a16:creationId xmlns:a16="http://schemas.microsoft.com/office/drawing/2014/main" id="{FF05C460-6B66-7D4A-A06C-7E75B16773C6}"/>
              </a:ext>
            </a:extLst>
          </p:cNvPr>
          <p:cNvSpPr/>
          <p:nvPr/>
        </p:nvSpPr>
        <p:spPr>
          <a:xfrm>
            <a:off x="6463763" y="4167240"/>
            <a:ext cx="3107839" cy="5936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90" name="Abgerundetes Rechteck 689">
            <a:extLst>
              <a:ext uri="{FF2B5EF4-FFF2-40B4-BE49-F238E27FC236}">
                <a16:creationId xmlns:a16="http://schemas.microsoft.com/office/drawing/2014/main" id="{3D9A0877-5730-5A42-A416-AD9C7D71CE44}"/>
              </a:ext>
            </a:extLst>
          </p:cNvPr>
          <p:cNvSpPr/>
          <p:nvPr/>
        </p:nvSpPr>
        <p:spPr>
          <a:xfrm>
            <a:off x="6598376" y="4245518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1" name="Textfeld 690">
            <a:extLst>
              <a:ext uri="{FF2B5EF4-FFF2-40B4-BE49-F238E27FC236}">
                <a16:creationId xmlns:a16="http://schemas.microsoft.com/office/drawing/2014/main" id="{ADA023D9-A3AE-444B-ACDB-04382D2D3C9A}"/>
              </a:ext>
            </a:extLst>
          </p:cNvPr>
          <p:cNvSpPr txBox="1"/>
          <p:nvPr/>
        </p:nvSpPr>
        <p:spPr>
          <a:xfrm>
            <a:off x="7175699" y="4332443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Stunden und</a:t>
            </a:r>
          </a:p>
        </p:txBody>
      </p:sp>
      <p:sp>
        <p:nvSpPr>
          <p:cNvPr id="692" name="Abgerundetes Rechteck 691">
            <a:extLst>
              <a:ext uri="{FF2B5EF4-FFF2-40B4-BE49-F238E27FC236}">
                <a16:creationId xmlns:a16="http://schemas.microsoft.com/office/drawing/2014/main" id="{4B015056-E3EC-884F-8385-3C03769DB802}"/>
              </a:ext>
            </a:extLst>
          </p:cNvPr>
          <p:cNvSpPr/>
          <p:nvPr/>
        </p:nvSpPr>
        <p:spPr>
          <a:xfrm>
            <a:off x="8229346" y="4261751"/>
            <a:ext cx="627641" cy="440644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3" name="Textfeld 692">
            <a:extLst>
              <a:ext uri="{FF2B5EF4-FFF2-40B4-BE49-F238E27FC236}">
                <a16:creationId xmlns:a16="http://schemas.microsoft.com/office/drawing/2014/main" id="{38ADADF9-78F2-4C46-AA42-30744161AD26}"/>
              </a:ext>
            </a:extLst>
          </p:cNvPr>
          <p:cNvSpPr txBox="1"/>
          <p:nvPr/>
        </p:nvSpPr>
        <p:spPr>
          <a:xfrm>
            <a:off x="8814863" y="4332443"/>
            <a:ext cx="81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</a:t>
            </a:r>
          </a:p>
        </p:txBody>
      </p:sp>
      <p:sp>
        <p:nvSpPr>
          <p:cNvPr id="694" name="Textfeld 693">
            <a:extLst>
              <a:ext uri="{FF2B5EF4-FFF2-40B4-BE49-F238E27FC236}">
                <a16:creationId xmlns:a16="http://schemas.microsoft.com/office/drawing/2014/main" id="{C6B24EFC-3A13-AA4C-8C40-D0148EC40B8C}"/>
              </a:ext>
            </a:extLst>
          </p:cNvPr>
          <p:cNvSpPr txBox="1"/>
          <p:nvPr/>
        </p:nvSpPr>
        <p:spPr>
          <a:xfrm>
            <a:off x="6053954" y="421080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=</a:t>
            </a:r>
          </a:p>
        </p:txBody>
      </p:sp>
      <p:sp>
        <p:nvSpPr>
          <p:cNvPr id="696" name="Textfeld 19">
            <a:extLst>
              <a:ext uri="{FF2B5EF4-FFF2-40B4-BE49-F238E27FC236}">
                <a16:creationId xmlns:a16="http://schemas.microsoft.com/office/drawing/2014/main" id="{157A3B31-77D1-437E-91FA-F16D4261D18B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A37510C-852A-4E41-A8C0-9C947EF90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8</a:t>
            </a:fld>
            <a:endParaRPr lang="de-DE"/>
          </a:p>
        </p:txBody>
      </p:sp>
      <p:sp>
        <p:nvSpPr>
          <p:cNvPr id="697" name="Textfeld 696">
            <a:extLst>
              <a:ext uri="{FF2B5EF4-FFF2-40B4-BE49-F238E27FC236}">
                <a16:creationId xmlns:a16="http://schemas.microsoft.com/office/drawing/2014/main" id="{16EB5BDB-3965-46C8-9DBA-78990163A801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2081240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BBCAB41-6D74-F14A-98DA-1ABD82393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105810"/>
              </p:ext>
            </p:extLst>
          </p:nvPr>
        </p:nvGraphicFramePr>
        <p:xfrm>
          <a:off x="320447" y="399300"/>
          <a:ext cx="9272584" cy="3393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4669">
                  <a:extLst>
                    <a:ext uri="{9D8B030D-6E8A-4147-A177-3AD203B41FA5}">
                      <a16:colId xmlns:a16="http://schemas.microsoft.com/office/drawing/2014/main" val="1452059131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1679285998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50386307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3357611554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821790889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4027687543"/>
                    </a:ext>
                  </a:extLst>
                </a:gridCol>
              </a:tblGrid>
              <a:tr h="431450">
                <a:tc gridSpan="2">
                  <a:txBody>
                    <a:bodyPr/>
                    <a:lstStyle/>
                    <a:p>
                      <a:pPr algn="l"/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Sonntag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1325"/>
                  </a:ext>
                </a:extLst>
              </a:tr>
              <a:tr h="386767"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morgens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vormittags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abends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nachts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92636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Medien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181447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Wie?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02704"/>
                  </a:ext>
                </a:extLst>
              </a:tr>
              <a:tr h="1197057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55451"/>
                  </a:ext>
                </a:extLst>
              </a:tr>
            </a:tbl>
          </a:graphicData>
        </a:graphic>
      </p:graphicFrame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E16CC4B2-9908-1E45-A0DA-61A6BC678550}"/>
              </a:ext>
            </a:extLst>
          </p:cNvPr>
          <p:cNvGrpSpPr/>
          <p:nvPr/>
        </p:nvGrpSpPr>
        <p:grpSpPr>
          <a:xfrm>
            <a:off x="1174244" y="1346957"/>
            <a:ext cx="8314298" cy="410203"/>
            <a:chOff x="1255324" y="2452268"/>
            <a:chExt cx="8314298" cy="410203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41BBFCF-D7F7-4C4F-B04E-D530B720ECDF}"/>
                </a:ext>
              </a:extLst>
            </p:cNvPr>
            <p:cNvGrpSpPr/>
            <p:nvPr/>
          </p:nvGrpSpPr>
          <p:grpSpPr>
            <a:xfrm>
              <a:off x="1255324" y="2452270"/>
              <a:ext cx="1482644" cy="410201"/>
              <a:chOff x="1388058" y="2599748"/>
              <a:chExt cx="1482644" cy="41020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4FCEB40-6E45-B94D-873C-3AE49920069F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13E6ED8-CBA8-054B-8A9A-21B2DBA01583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7850AB-BF7F-6C4E-9E9D-7D2FDEFC9233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40" name="Gruppieren 239">
              <a:extLst>
                <a:ext uri="{FF2B5EF4-FFF2-40B4-BE49-F238E27FC236}">
                  <a16:creationId xmlns:a16="http://schemas.microsoft.com/office/drawing/2014/main" id="{327DA196-89B1-544B-85F7-83F63468273C}"/>
                </a:ext>
              </a:extLst>
            </p:cNvPr>
            <p:cNvGrpSpPr/>
            <p:nvPr/>
          </p:nvGrpSpPr>
          <p:grpSpPr>
            <a:xfrm>
              <a:off x="2963237" y="2452270"/>
              <a:ext cx="1482644" cy="410201"/>
              <a:chOff x="1388058" y="2599748"/>
              <a:chExt cx="1482644" cy="410201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00D20644-3A94-6941-A146-DA64AFC78587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4054231F-8770-8744-8DB3-D2224530297E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F34BD66B-93B0-B147-AA5C-DC1348C2CF02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52" name="Gruppieren 251">
              <a:extLst>
                <a:ext uri="{FF2B5EF4-FFF2-40B4-BE49-F238E27FC236}">
                  <a16:creationId xmlns:a16="http://schemas.microsoft.com/office/drawing/2014/main" id="{B990F329-2699-0740-8623-F07569744914}"/>
                </a:ext>
              </a:extLst>
            </p:cNvPr>
            <p:cNvGrpSpPr/>
            <p:nvPr/>
          </p:nvGrpSpPr>
          <p:grpSpPr>
            <a:xfrm>
              <a:off x="4671151" y="2452270"/>
              <a:ext cx="1482644" cy="410201"/>
              <a:chOff x="1388058" y="2599748"/>
              <a:chExt cx="1482644" cy="410201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9487B219-99F1-1F48-A536-5969A5F205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C333EC97-5825-394B-9434-B7510688233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22E25CBE-AABB-A64F-AA41-2BDC9AF358D8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27" name="Gruppieren 326">
              <a:extLst>
                <a:ext uri="{FF2B5EF4-FFF2-40B4-BE49-F238E27FC236}">
                  <a16:creationId xmlns:a16="http://schemas.microsoft.com/office/drawing/2014/main" id="{186C28FC-DCD4-1142-883B-7FA247762E09}"/>
                </a:ext>
              </a:extLst>
            </p:cNvPr>
            <p:cNvGrpSpPr/>
            <p:nvPr/>
          </p:nvGrpSpPr>
          <p:grpSpPr>
            <a:xfrm>
              <a:off x="6379065" y="2452270"/>
              <a:ext cx="1482644" cy="410201"/>
              <a:chOff x="1388058" y="2599748"/>
              <a:chExt cx="1482644" cy="410201"/>
            </a:xfrm>
          </p:grpSpPr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A1FA162C-5348-6345-B4CE-0347D54383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B88DA2CC-6196-A940-BCD3-621668255FE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79CE52FC-CC7C-3145-9ECD-0309702DDB01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267615FE-6123-4D4C-B824-30141E4ED50B}"/>
                </a:ext>
              </a:extLst>
            </p:cNvPr>
            <p:cNvGrpSpPr/>
            <p:nvPr/>
          </p:nvGrpSpPr>
          <p:grpSpPr>
            <a:xfrm>
              <a:off x="8086978" y="2452268"/>
              <a:ext cx="1482644" cy="410201"/>
              <a:chOff x="1388058" y="2599748"/>
              <a:chExt cx="1482644" cy="410201"/>
            </a:xfrm>
          </p:grpSpPr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2F89FA7A-B609-0448-B7BA-8CBDB1A82665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DAE25313-246B-7143-A812-662BCDE7FB69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02880AD4-DC70-6849-8FA0-E76A457B0AC5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3E86969D-E9C3-A947-B4ED-548C16C57341}"/>
              </a:ext>
            </a:extLst>
          </p:cNvPr>
          <p:cNvGrpSpPr/>
          <p:nvPr/>
        </p:nvGrpSpPr>
        <p:grpSpPr>
          <a:xfrm>
            <a:off x="1174244" y="2026416"/>
            <a:ext cx="1482644" cy="410201"/>
            <a:chOff x="1388058" y="2599748"/>
            <a:chExt cx="1482644" cy="410201"/>
          </a:xfrm>
        </p:grpSpPr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308253C-789B-3A42-827E-3D5A2F01022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908CC37F-E530-1049-98EB-51D0EB656ED0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001DE360-2935-D94C-B244-5575832A15B6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2" name="Gruppieren 351">
            <a:extLst>
              <a:ext uri="{FF2B5EF4-FFF2-40B4-BE49-F238E27FC236}">
                <a16:creationId xmlns:a16="http://schemas.microsoft.com/office/drawing/2014/main" id="{99A5E887-7DBF-A44A-8CC6-5A4EF2BA7792}"/>
              </a:ext>
            </a:extLst>
          </p:cNvPr>
          <p:cNvGrpSpPr/>
          <p:nvPr/>
        </p:nvGrpSpPr>
        <p:grpSpPr>
          <a:xfrm>
            <a:off x="2882157" y="2026416"/>
            <a:ext cx="1482644" cy="410201"/>
            <a:chOff x="1388058" y="2599748"/>
            <a:chExt cx="1482644" cy="410201"/>
          </a:xfrm>
        </p:grpSpPr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7BFFD035-246B-D24F-AAAF-EE088614006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FF2F8411-8047-1748-878B-720A40CC6BD5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721745B-207C-6C40-AEF3-39E66B811FC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3" name="Gruppieren 352">
            <a:extLst>
              <a:ext uri="{FF2B5EF4-FFF2-40B4-BE49-F238E27FC236}">
                <a16:creationId xmlns:a16="http://schemas.microsoft.com/office/drawing/2014/main" id="{D62440D0-53B4-B74B-8C3E-3524BF4B0956}"/>
              </a:ext>
            </a:extLst>
          </p:cNvPr>
          <p:cNvGrpSpPr/>
          <p:nvPr/>
        </p:nvGrpSpPr>
        <p:grpSpPr>
          <a:xfrm>
            <a:off x="4590071" y="2026416"/>
            <a:ext cx="1482644" cy="410201"/>
            <a:chOff x="1388058" y="2599748"/>
            <a:chExt cx="1482644" cy="410201"/>
          </a:xfrm>
        </p:grpSpPr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C2F13B8-29C9-DD4D-974B-7C470A719F83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9E303B4C-814F-D94C-BAC7-1B52DD3D770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809138E5-E793-3C42-9CE3-DF48D4F911CE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30EA5FB9-EA2A-9A43-BF8A-49577199E534}"/>
              </a:ext>
            </a:extLst>
          </p:cNvPr>
          <p:cNvGrpSpPr/>
          <p:nvPr/>
        </p:nvGrpSpPr>
        <p:grpSpPr>
          <a:xfrm>
            <a:off x="6297985" y="2026416"/>
            <a:ext cx="1482644" cy="410201"/>
            <a:chOff x="1388058" y="2599748"/>
            <a:chExt cx="1482644" cy="41020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60921CA-5775-D34F-BE4B-8ED4DA282C95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6FEC1D8-E9D3-8C40-95FA-029AC05644E8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EBDC8486-645C-4E40-9505-65FE2D877F5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F3A30B4C-5271-6F4D-ABCC-AC76FC540BC8}"/>
              </a:ext>
            </a:extLst>
          </p:cNvPr>
          <p:cNvGrpSpPr/>
          <p:nvPr/>
        </p:nvGrpSpPr>
        <p:grpSpPr>
          <a:xfrm>
            <a:off x="8005898" y="2026414"/>
            <a:ext cx="1482644" cy="410201"/>
            <a:chOff x="1388058" y="2599748"/>
            <a:chExt cx="1482644" cy="410201"/>
          </a:xfrm>
        </p:grpSpPr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0BAE8EFB-E1F1-2448-A493-E310EA663F59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6B60A5CC-00C0-CE40-AC25-F23F7FB4EF7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6F6A9919-8473-7C46-82D9-97E6D95FCFB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cxnSp>
        <p:nvCxnSpPr>
          <p:cNvPr id="382" name="Gerade Verbindung 381">
            <a:extLst>
              <a:ext uri="{FF2B5EF4-FFF2-40B4-BE49-F238E27FC236}">
                <a16:creationId xmlns:a16="http://schemas.microsoft.com/office/drawing/2014/main" id="{E04B0683-22BC-0447-B8B1-5189ADB32E12}"/>
              </a:ext>
            </a:extLst>
          </p:cNvPr>
          <p:cNvCxnSpPr/>
          <p:nvPr/>
        </p:nvCxnSpPr>
        <p:spPr>
          <a:xfrm>
            <a:off x="320447" y="5337205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Gerade Verbindung 382">
            <a:extLst>
              <a:ext uri="{FF2B5EF4-FFF2-40B4-BE49-F238E27FC236}">
                <a16:creationId xmlns:a16="http://schemas.microsoft.com/office/drawing/2014/main" id="{4743BED2-D160-F947-B776-DAE0F5D956F8}"/>
              </a:ext>
            </a:extLst>
          </p:cNvPr>
          <p:cNvCxnSpPr/>
          <p:nvPr/>
        </p:nvCxnSpPr>
        <p:spPr>
          <a:xfrm>
            <a:off x="346239" y="6421934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Grafik 384">
            <a:extLst>
              <a:ext uri="{FF2B5EF4-FFF2-40B4-BE49-F238E27FC236}">
                <a16:creationId xmlns:a16="http://schemas.microsoft.com/office/drawing/2014/main" id="{F6531734-0877-6048-941E-1F5452B5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0" y="5505787"/>
            <a:ext cx="317604" cy="317604"/>
          </a:xfrm>
          <a:prstGeom prst="rect">
            <a:avLst/>
          </a:prstGeom>
        </p:spPr>
      </p:pic>
      <p:pic>
        <p:nvPicPr>
          <p:cNvPr id="390" name="Grafik 389">
            <a:extLst>
              <a:ext uri="{FF2B5EF4-FFF2-40B4-BE49-F238E27FC236}">
                <a16:creationId xmlns:a16="http://schemas.microsoft.com/office/drawing/2014/main" id="{3A99C37A-65E8-7E42-8E7E-E41714D0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1" y="6034766"/>
            <a:ext cx="249208" cy="249208"/>
          </a:xfrm>
          <a:prstGeom prst="rect">
            <a:avLst/>
          </a:prstGeom>
        </p:spPr>
      </p:pic>
      <p:pic>
        <p:nvPicPr>
          <p:cNvPr id="400" name="Grafik 399">
            <a:extLst>
              <a:ext uri="{FF2B5EF4-FFF2-40B4-BE49-F238E27FC236}">
                <a16:creationId xmlns:a16="http://schemas.microsoft.com/office/drawing/2014/main" id="{D7A20284-4FA0-AB41-A6E7-8D18AAA8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34" y="5959918"/>
            <a:ext cx="498005" cy="369613"/>
          </a:xfrm>
          <a:prstGeom prst="rect">
            <a:avLst/>
          </a:prstGeom>
        </p:spPr>
      </p:pic>
      <p:pic>
        <p:nvPicPr>
          <p:cNvPr id="402" name="Grafik 401">
            <a:extLst>
              <a:ext uri="{FF2B5EF4-FFF2-40B4-BE49-F238E27FC236}">
                <a16:creationId xmlns:a16="http://schemas.microsoft.com/office/drawing/2014/main" id="{CDD6E3E2-437B-3E43-8CE8-32BD7CB4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338" y="5372580"/>
            <a:ext cx="414745" cy="414745"/>
          </a:xfrm>
          <a:prstGeom prst="rect">
            <a:avLst/>
          </a:prstGeom>
        </p:spPr>
      </p:pic>
      <p:pic>
        <p:nvPicPr>
          <p:cNvPr id="404" name="Grafik 403">
            <a:extLst>
              <a:ext uri="{FF2B5EF4-FFF2-40B4-BE49-F238E27FC236}">
                <a16:creationId xmlns:a16="http://schemas.microsoft.com/office/drawing/2014/main" id="{E5B1D2C3-266B-FE43-9DE2-DAD36DC33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492" y="5462124"/>
            <a:ext cx="485148" cy="325201"/>
          </a:xfrm>
          <a:prstGeom prst="rect">
            <a:avLst/>
          </a:prstGeom>
        </p:spPr>
      </p:pic>
      <p:pic>
        <p:nvPicPr>
          <p:cNvPr id="406" name="Grafik 405">
            <a:extLst>
              <a:ext uri="{FF2B5EF4-FFF2-40B4-BE49-F238E27FC236}">
                <a16:creationId xmlns:a16="http://schemas.microsoft.com/office/drawing/2014/main" id="{76E1F805-B426-EA4A-84B7-B17937A8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589" y="5997922"/>
            <a:ext cx="288703" cy="277426"/>
          </a:xfrm>
          <a:prstGeom prst="rect">
            <a:avLst/>
          </a:prstGeom>
        </p:spPr>
      </p:pic>
      <p:pic>
        <p:nvPicPr>
          <p:cNvPr id="408" name="Grafik 407">
            <a:extLst>
              <a:ext uri="{FF2B5EF4-FFF2-40B4-BE49-F238E27FC236}">
                <a16:creationId xmlns:a16="http://schemas.microsoft.com/office/drawing/2014/main" id="{BB3039F7-72DA-9D43-BB44-75EDB8DF8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178" y="6042563"/>
            <a:ext cx="374552" cy="241411"/>
          </a:xfrm>
          <a:prstGeom prst="rect">
            <a:avLst/>
          </a:prstGeom>
        </p:spPr>
      </p:pic>
      <p:pic>
        <p:nvPicPr>
          <p:cNvPr id="410" name="Grafik 409">
            <a:extLst>
              <a:ext uri="{FF2B5EF4-FFF2-40B4-BE49-F238E27FC236}">
                <a16:creationId xmlns:a16="http://schemas.microsoft.com/office/drawing/2014/main" id="{FA89BEEB-EE91-154E-B46A-3F0CCFA05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587" y="5414409"/>
            <a:ext cx="312885" cy="4425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AE65458-1CEE-FE42-9C5B-9E7AC8F46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0807" y="5504284"/>
            <a:ext cx="162271" cy="284919"/>
          </a:xfrm>
          <a:prstGeom prst="rect">
            <a:avLst/>
          </a:prstGeom>
        </p:spPr>
      </p:pic>
      <p:sp>
        <p:nvSpPr>
          <p:cNvPr id="413" name="Textfeld 412">
            <a:extLst>
              <a:ext uri="{FF2B5EF4-FFF2-40B4-BE49-F238E27FC236}">
                <a16:creationId xmlns:a16="http://schemas.microsoft.com/office/drawing/2014/main" id="{EA9B14B8-1E28-8046-9199-7362A8866307}"/>
              </a:ext>
            </a:extLst>
          </p:cNvPr>
          <p:cNvSpPr txBox="1"/>
          <p:nvPr/>
        </p:nvSpPr>
        <p:spPr>
          <a:xfrm>
            <a:off x="610220" y="5590500"/>
            <a:ext cx="1039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B</a:t>
            </a:r>
            <a:r>
              <a:rPr lang="de-DE" sz="1000" dirty="0"/>
              <a:t>–Buch/Zeitschrift</a:t>
            </a:r>
          </a:p>
        </p:txBody>
      </p:sp>
      <p:sp>
        <p:nvSpPr>
          <p:cNvPr id="415" name="Textfeld 414">
            <a:extLst>
              <a:ext uri="{FF2B5EF4-FFF2-40B4-BE49-F238E27FC236}">
                <a16:creationId xmlns:a16="http://schemas.microsoft.com/office/drawing/2014/main" id="{637E2B09-421B-224F-870C-E9372C704120}"/>
              </a:ext>
            </a:extLst>
          </p:cNvPr>
          <p:cNvSpPr txBox="1"/>
          <p:nvPr/>
        </p:nvSpPr>
        <p:spPr>
          <a:xfrm>
            <a:off x="604169" y="6082426"/>
            <a:ext cx="585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I</a:t>
            </a:r>
            <a:r>
              <a:rPr lang="de-DE" sz="1000" dirty="0"/>
              <a:t>–Internet </a:t>
            </a:r>
          </a:p>
        </p:txBody>
      </p:sp>
      <p:sp>
        <p:nvSpPr>
          <p:cNvPr id="417" name="Textfeld 416">
            <a:extLst>
              <a:ext uri="{FF2B5EF4-FFF2-40B4-BE49-F238E27FC236}">
                <a16:creationId xmlns:a16="http://schemas.microsoft.com/office/drawing/2014/main" id="{24E5C498-9762-204D-BD1B-F7706914AE9C}"/>
              </a:ext>
            </a:extLst>
          </p:cNvPr>
          <p:cNvSpPr txBox="1"/>
          <p:nvPr/>
        </p:nvSpPr>
        <p:spPr>
          <a:xfrm>
            <a:off x="2788083" y="5590500"/>
            <a:ext cx="4415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R</a:t>
            </a:r>
            <a:r>
              <a:rPr lang="de-DE" sz="1000" dirty="0"/>
              <a:t>–Radio </a:t>
            </a:r>
          </a:p>
        </p:txBody>
      </p:sp>
      <p:sp>
        <p:nvSpPr>
          <p:cNvPr id="418" name="Textfeld 417">
            <a:extLst>
              <a:ext uri="{FF2B5EF4-FFF2-40B4-BE49-F238E27FC236}">
                <a16:creationId xmlns:a16="http://schemas.microsoft.com/office/drawing/2014/main" id="{4D3875D2-E5A4-2449-8C87-09AAA482E4D4}"/>
              </a:ext>
            </a:extLst>
          </p:cNvPr>
          <p:cNvSpPr txBox="1"/>
          <p:nvPr/>
        </p:nvSpPr>
        <p:spPr>
          <a:xfrm>
            <a:off x="1851742" y="5587645"/>
            <a:ext cx="5324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H</a:t>
            </a:r>
            <a:r>
              <a:rPr lang="de-DE" sz="1000" dirty="0"/>
              <a:t>–Handy 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81F24920-7EA4-9644-A428-345DC593C39B}"/>
              </a:ext>
            </a:extLst>
          </p:cNvPr>
          <p:cNvSpPr txBox="1"/>
          <p:nvPr/>
        </p:nvSpPr>
        <p:spPr>
          <a:xfrm>
            <a:off x="1600207" y="6086891"/>
            <a:ext cx="686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F</a:t>
            </a:r>
            <a:r>
              <a:rPr lang="de-DE" sz="1000" dirty="0"/>
              <a:t>–Fernseher </a:t>
            </a:r>
          </a:p>
        </p:txBody>
      </p:sp>
      <p:sp>
        <p:nvSpPr>
          <p:cNvPr id="420" name="Textfeld 419">
            <a:extLst>
              <a:ext uri="{FF2B5EF4-FFF2-40B4-BE49-F238E27FC236}">
                <a16:creationId xmlns:a16="http://schemas.microsoft.com/office/drawing/2014/main" id="{F2759192-B02E-CE4B-BAA0-5E3075B9A979}"/>
              </a:ext>
            </a:extLst>
          </p:cNvPr>
          <p:cNvSpPr txBox="1"/>
          <p:nvPr/>
        </p:nvSpPr>
        <p:spPr>
          <a:xfrm>
            <a:off x="2619206" y="6082426"/>
            <a:ext cx="7710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M-</a:t>
            </a:r>
            <a:r>
              <a:rPr lang="de-DE" sz="1000" dirty="0"/>
              <a:t>Musikgerät </a:t>
            </a:r>
          </a:p>
        </p:txBody>
      </p:sp>
      <p:sp>
        <p:nvSpPr>
          <p:cNvPr id="421" name="Textfeld 420">
            <a:extLst>
              <a:ext uri="{FF2B5EF4-FFF2-40B4-BE49-F238E27FC236}">
                <a16:creationId xmlns:a16="http://schemas.microsoft.com/office/drawing/2014/main" id="{FADF8762-9A3C-AB41-9631-2383999F59A5}"/>
              </a:ext>
            </a:extLst>
          </p:cNvPr>
          <p:cNvSpPr txBox="1"/>
          <p:nvPr/>
        </p:nvSpPr>
        <p:spPr>
          <a:xfrm>
            <a:off x="3862860" y="6069231"/>
            <a:ext cx="8187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SK</a:t>
            </a:r>
            <a:r>
              <a:rPr lang="de-DE" sz="1000" dirty="0"/>
              <a:t>-Spielkonsole </a:t>
            </a:r>
          </a:p>
        </p:txBody>
      </p:sp>
      <p:sp>
        <p:nvSpPr>
          <p:cNvPr id="422" name="Textfeld 421">
            <a:extLst>
              <a:ext uri="{FF2B5EF4-FFF2-40B4-BE49-F238E27FC236}">
                <a16:creationId xmlns:a16="http://schemas.microsoft.com/office/drawing/2014/main" id="{BCB5A80E-8173-6A40-9ABF-EDDC6A8C79C5}"/>
              </a:ext>
            </a:extLst>
          </p:cNvPr>
          <p:cNvSpPr txBox="1"/>
          <p:nvPr/>
        </p:nvSpPr>
        <p:spPr>
          <a:xfrm>
            <a:off x="3623479" y="5592464"/>
            <a:ext cx="4504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T</a:t>
            </a:r>
            <a:r>
              <a:rPr lang="de-DE" sz="1000" dirty="0"/>
              <a:t>-Tablet</a:t>
            </a:r>
          </a:p>
        </p:txBody>
      </p:sp>
      <p:sp>
        <p:nvSpPr>
          <p:cNvPr id="423" name="Textfeld 422">
            <a:extLst>
              <a:ext uri="{FF2B5EF4-FFF2-40B4-BE49-F238E27FC236}">
                <a16:creationId xmlns:a16="http://schemas.microsoft.com/office/drawing/2014/main" id="{F5BAE4A1-6F78-F84B-AE78-ECBCE075D7BB}"/>
              </a:ext>
            </a:extLst>
          </p:cNvPr>
          <p:cNvSpPr txBox="1"/>
          <p:nvPr/>
        </p:nvSpPr>
        <p:spPr>
          <a:xfrm>
            <a:off x="4671187" y="558254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C</a:t>
            </a:r>
            <a:r>
              <a:rPr lang="de-DE" sz="1000" dirty="0"/>
              <a:t>-Computer</a:t>
            </a:r>
          </a:p>
        </p:txBody>
      </p:sp>
      <p:cxnSp>
        <p:nvCxnSpPr>
          <p:cNvPr id="425" name="Gerade Verbindung 424">
            <a:extLst>
              <a:ext uri="{FF2B5EF4-FFF2-40B4-BE49-F238E27FC236}">
                <a16:creationId xmlns:a16="http://schemas.microsoft.com/office/drawing/2014/main" id="{A7043F63-3B8C-6F4F-9FE2-9B9A0B6CBA58}"/>
              </a:ext>
            </a:extLst>
          </p:cNvPr>
          <p:cNvCxnSpPr/>
          <p:nvPr/>
        </p:nvCxnSpPr>
        <p:spPr>
          <a:xfrm>
            <a:off x="5352007" y="5494782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Smiley 468">
            <a:extLst>
              <a:ext uri="{FF2B5EF4-FFF2-40B4-BE49-F238E27FC236}">
                <a16:creationId xmlns:a16="http://schemas.microsoft.com/office/drawing/2014/main" id="{B1B4443B-3ACF-8244-A673-DDAE30C3A90E}"/>
              </a:ext>
            </a:extLst>
          </p:cNvPr>
          <p:cNvSpPr/>
          <p:nvPr/>
        </p:nvSpPr>
        <p:spPr>
          <a:xfrm>
            <a:off x="5453253" y="5511218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0" name="Smiley 469">
            <a:extLst>
              <a:ext uri="{FF2B5EF4-FFF2-40B4-BE49-F238E27FC236}">
                <a16:creationId xmlns:a16="http://schemas.microsoft.com/office/drawing/2014/main" id="{E0C9081C-A3A6-6B42-8113-BCEA9B88011B}"/>
              </a:ext>
            </a:extLst>
          </p:cNvPr>
          <p:cNvSpPr/>
          <p:nvPr/>
        </p:nvSpPr>
        <p:spPr>
          <a:xfrm>
            <a:off x="5453253" y="5996583"/>
            <a:ext cx="213220" cy="19532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4C32F3DD-2E06-AE4E-9FC4-C6B746D917E4}"/>
              </a:ext>
            </a:extLst>
          </p:cNvPr>
          <p:cNvGrpSpPr/>
          <p:nvPr/>
        </p:nvGrpSpPr>
        <p:grpSpPr>
          <a:xfrm>
            <a:off x="6301722" y="5507965"/>
            <a:ext cx="213220" cy="195327"/>
            <a:chOff x="6142778" y="5588474"/>
            <a:chExt cx="295879" cy="271050"/>
          </a:xfrm>
        </p:grpSpPr>
        <p:sp>
          <p:nvSpPr>
            <p:cNvPr id="471" name="Smiley 470">
              <a:extLst>
                <a:ext uri="{FF2B5EF4-FFF2-40B4-BE49-F238E27FC236}">
                  <a16:creationId xmlns:a16="http://schemas.microsoft.com/office/drawing/2014/main" id="{A609BEF5-D548-814F-A0A4-1E7BDFD5298A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Abgerundetes Rechteck 473">
              <a:extLst>
                <a:ext uri="{FF2B5EF4-FFF2-40B4-BE49-F238E27FC236}">
                  <a16:creationId xmlns:a16="http://schemas.microsoft.com/office/drawing/2014/main" id="{7E44AC73-DA35-9642-B688-1BC90A5421C7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Textfeld 472">
              <a:extLst>
                <a:ext uri="{FF2B5EF4-FFF2-40B4-BE49-F238E27FC236}">
                  <a16:creationId xmlns:a16="http://schemas.microsoft.com/office/drawing/2014/main" id="{ECE2A09A-98F8-DF41-BF77-6473ED828165}"/>
                </a:ext>
              </a:extLst>
            </p:cNvPr>
            <p:cNvSpPr txBox="1"/>
            <p:nvPr/>
          </p:nvSpPr>
          <p:spPr>
            <a:xfrm rot="5400000">
              <a:off x="6231304" y="5650711"/>
              <a:ext cx="131243" cy="2562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477" name="Gewitterblitz 476">
            <a:extLst>
              <a:ext uri="{FF2B5EF4-FFF2-40B4-BE49-F238E27FC236}">
                <a16:creationId xmlns:a16="http://schemas.microsoft.com/office/drawing/2014/main" id="{A05048B8-0A6D-4240-805E-0420111DD4B8}"/>
              </a:ext>
            </a:extLst>
          </p:cNvPr>
          <p:cNvSpPr/>
          <p:nvPr/>
        </p:nvSpPr>
        <p:spPr>
          <a:xfrm rot="1686730">
            <a:off x="6290181" y="5987139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8" name="Textfeld 477">
            <a:extLst>
              <a:ext uri="{FF2B5EF4-FFF2-40B4-BE49-F238E27FC236}">
                <a16:creationId xmlns:a16="http://schemas.microsoft.com/office/drawing/2014/main" id="{00C7112C-32BE-A748-BC36-A82FEF72CC90}"/>
              </a:ext>
            </a:extLst>
          </p:cNvPr>
          <p:cNvSpPr txBox="1"/>
          <p:nvPr/>
        </p:nvSpPr>
        <p:spPr>
          <a:xfrm>
            <a:off x="5699892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entspannt</a:t>
            </a:r>
          </a:p>
        </p:txBody>
      </p:sp>
      <p:sp>
        <p:nvSpPr>
          <p:cNvPr id="479" name="Textfeld 478">
            <a:extLst>
              <a:ext uri="{FF2B5EF4-FFF2-40B4-BE49-F238E27FC236}">
                <a16:creationId xmlns:a16="http://schemas.microsoft.com/office/drawing/2014/main" id="{B229AAA6-7A37-A34F-9F44-83167814ECE4}"/>
              </a:ext>
            </a:extLst>
          </p:cNvPr>
          <p:cNvSpPr txBox="1"/>
          <p:nvPr/>
        </p:nvSpPr>
        <p:spPr>
          <a:xfrm>
            <a:off x="5702362" y="6012788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traurig</a:t>
            </a:r>
          </a:p>
        </p:txBody>
      </p:sp>
      <p:sp>
        <p:nvSpPr>
          <p:cNvPr id="480" name="Textfeld 479">
            <a:extLst>
              <a:ext uri="{FF2B5EF4-FFF2-40B4-BE49-F238E27FC236}">
                <a16:creationId xmlns:a16="http://schemas.microsoft.com/office/drawing/2014/main" id="{7C7EAE66-4167-6040-A0FB-0A05DD3CA7B7}"/>
              </a:ext>
            </a:extLst>
          </p:cNvPr>
          <p:cNvSpPr txBox="1"/>
          <p:nvPr/>
        </p:nvSpPr>
        <p:spPr>
          <a:xfrm>
            <a:off x="6550848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fröhlich</a:t>
            </a: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2F2375D9-8E29-214F-AA5B-00D288161647}"/>
              </a:ext>
            </a:extLst>
          </p:cNvPr>
          <p:cNvSpPr txBox="1"/>
          <p:nvPr/>
        </p:nvSpPr>
        <p:spPr>
          <a:xfrm>
            <a:off x="6474430" y="601730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gestresst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426BC65-761E-D44E-9446-4146378C06C1}"/>
              </a:ext>
            </a:extLst>
          </p:cNvPr>
          <p:cNvGrpSpPr/>
          <p:nvPr/>
        </p:nvGrpSpPr>
        <p:grpSpPr>
          <a:xfrm>
            <a:off x="244134" y="5077750"/>
            <a:ext cx="7346851" cy="285793"/>
            <a:chOff x="244134" y="5096038"/>
            <a:chExt cx="7346851" cy="285793"/>
          </a:xfrm>
        </p:grpSpPr>
        <p:sp>
          <p:nvSpPr>
            <p:cNvPr id="386" name="Textfeld 385">
              <a:extLst>
                <a:ext uri="{FF2B5EF4-FFF2-40B4-BE49-F238E27FC236}">
                  <a16:creationId xmlns:a16="http://schemas.microsoft.com/office/drawing/2014/main" id="{F6657037-636D-DF47-BD70-1DFF49D15B54}"/>
                </a:ext>
              </a:extLst>
            </p:cNvPr>
            <p:cNvSpPr txBox="1"/>
            <p:nvPr/>
          </p:nvSpPr>
          <p:spPr>
            <a:xfrm>
              <a:off x="244134" y="5097971"/>
              <a:ext cx="7200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Medien:</a:t>
              </a:r>
            </a:p>
          </p:txBody>
        </p:sp>
        <p:sp>
          <p:nvSpPr>
            <p:cNvPr id="426" name="Textfeld 425">
              <a:extLst>
                <a:ext uri="{FF2B5EF4-FFF2-40B4-BE49-F238E27FC236}">
                  <a16:creationId xmlns:a16="http://schemas.microsoft.com/office/drawing/2014/main" id="{C513A562-2DA8-2F48-81D5-B5B9F72F8FFD}"/>
                </a:ext>
              </a:extLst>
            </p:cNvPr>
            <p:cNvSpPr txBox="1"/>
            <p:nvPr/>
          </p:nvSpPr>
          <p:spPr>
            <a:xfrm>
              <a:off x="5357539" y="5104832"/>
              <a:ext cx="1389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Wie </a:t>
              </a:r>
              <a:r>
                <a:rPr lang="de-DE" sz="1200" dirty="0"/>
                <a:t>fühlst du dich</a:t>
              </a:r>
              <a:r>
                <a:rPr lang="de-DE" sz="1200" b="1" dirty="0"/>
                <a:t>?</a:t>
              </a:r>
            </a:p>
          </p:txBody>
        </p:sp>
        <p:sp>
          <p:nvSpPr>
            <p:cNvPr id="482" name="Textfeld 481">
              <a:extLst>
                <a:ext uri="{FF2B5EF4-FFF2-40B4-BE49-F238E27FC236}">
                  <a16:creationId xmlns:a16="http://schemas.microsoft.com/office/drawing/2014/main" id="{B702744A-96DB-7D4C-9278-7A7BA3EB629E}"/>
                </a:ext>
              </a:extLst>
            </p:cNvPr>
            <p:cNvSpPr txBox="1"/>
            <p:nvPr/>
          </p:nvSpPr>
          <p:spPr>
            <a:xfrm>
              <a:off x="7124895" y="5096038"/>
              <a:ext cx="466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Zeit:</a:t>
              </a:r>
            </a:p>
          </p:txBody>
        </p:sp>
      </p:grpSp>
      <p:cxnSp>
        <p:nvCxnSpPr>
          <p:cNvPr id="483" name="Gerade Verbindung 482">
            <a:extLst>
              <a:ext uri="{FF2B5EF4-FFF2-40B4-BE49-F238E27FC236}">
                <a16:creationId xmlns:a16="http://schemas.microsoft.com/office/drawing/2014/main" id="{F2302D3E-336B-B141-A6A7-57979A13D47E}"/>
              </a:ext>
            </a:extLst>
          </p:cNvPr>
          <p:cNvCxnSpPr/>
          <p:nvPr/>
        </p:nvCxnSpPr>
        <p:spPr>
          <a:xfrm>
            <a:off x="7049260" y="5481696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8" name="Gruppieren 207">
            <a:extLst>
              <a:ext uri="{FF2B5EF4-FFF2-40B4-BE49-F238E27FC236}">
                <a16:creationId xmlns:a16="http://schemas.microsoft.com/office/drawing/2014/main" id="{CD6CEB6F-F0BA-BD4B-A498-284F2C064C7D}"/>
              </a:ext>
            </a:extLst>
          </p:cNvPr>
          <p:cNvGrpSpPr/>
          <p:nvPr/>
        </p:nvGrpSpPr>
        <p:grpSpPr>
          <a:xfrm>
            <a:off x="7214482" y="5523991"/>
            <a:ext cx="286916" cy="286916"/>
            <a:chOff x="1472953" y="3806542"/>
            <a:chExt cx="227832" cy="227832"/>
          </a:xfrm>
        </p:grpSpPr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B25A862B-E53D-6348-8D4F-833F739D87A7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218" name="Gerade Verbindung 217">
              <a:extLst>
                <a:ext uri="{FF2B5EF4-FFF2-40B4-BE49-F238E27FC236}">
                  <a16:creationId xmlns:a16="http://schemas.microsoft.com/office/drawing/2014/main" id="{2CDABB20-DDCC-C94A-A6AE-D1B27D046DE1}"/>
                </a:ext>
              </a:extLst>
            </p:cNvPr>
            <p:cNvCxnSpPr>
              <a:endCxn id="217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Gerade Verbindung 218">
              <a:extLst>
                <a:ext uri="{FF2B5EF4-FFF2-40B4-BE49-F238E27FC236}">
                  <a16:creationId xmlns:a16="http://schemas.microsoft.com/office/drawing/2014/main" id="{70600EFB-78FC-3844-A162-F8682519C52A}"/>
                </a:ext>
              </a:extLst>
            </p:cNvPr>
            <p:cNvCxnSpPr>
              <a:stCxn id="217" idx="2"/>
              <a:endCxn id="217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9B9C979E-1C1E-0641-B29D-9AB1FF699DA0}"/>
              </a:ext>
            </a:extLst>
          </p:cNvPr>
          <p:cNvGrpSpPr/>
          <p:nvPr/>
        </p:nvGrpSpPr>
        <p:grpSpPr>
          <a:xfrm>
            <a:off x="7366719" y="5556820"/>
            <a:ext cx="101112" cy="96138"/>
            <a:chOff x="7366719" y="5471092"/>
            <a:chExt cx="101112" cy="96138"/>
          </a:xfrm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F9B94C2C-1A3C-3445-97AF-F890849319B5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Gerade Verbindung 220">
              <a:extLst>
                <a:ext uri="{FF2B5EF4-FFF2-40B4-BE49-F238E27FC236}">
                  <a16:creationId xmlns:a16="http://schemas.microsoft.com/office/drawing/2014/main" id="{DE9FC420-C95D-D24E-8F81-2D5E0CA930CE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 Verbindung 221">
              <a:extLst>
                <a:ext uri="{FF2B5EF4-FFF2-40B4-BE49-F238E27FC236}">
                  <a16:creationId xmlns:a16="http://schemas.microsoft.com/office/drawing/2014/main" id="{5BD7C3E0-148F-5141-9283-B756530522D2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Gerade Verbindung 243">
              <a:extLst>
                <a:ext uri="{FF2B5EF4-FFF2-40B4-BE49-F238E27FC236}">
                  <a16:creationId xmlns:a16="http://schemas.microsoft.com/office/drawing/2014/main" id="{7239C679-3218-0D49-9A92-C5407945F19B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" name="Textfeld 244">
            <a:extLst>
              <a:ext uri="{FF2B5EF4-FFF2-40B4-BE49-F238E27FC236}">
                <a16:creationId xmlns:a16="http://schemas.microsoft.com/office/drawing/2014/main" id="{EE6D7535-AC68-2244-8AB2-074C692559FF}"/>
              </a:ext>
            </a:extLst>
          </p:cNvPr>
          <p:cNvSpPr txBox="1"/>
          <p:nvPr/>
        </p:nvSpPr>
        <p:spPr>
          <a:xfrm>
            <a:off x="7555239" y="5559762"/>
            <a:ext cx="7674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Viertel-Stunde</a:t>
            </a:r>
          </a:p>
        </p:txBody>
      </p:sp>
      <p:grpSp>
        <p:nvGrpSpPr>
          <p:cNvPr id="246" name="Gruppieren 245">
            <a:extLst>
              <a:ext uri="{FF2B5EF4-FFF2-40B4-BE49-F238E27FC236}">
                <a16:creationId xmlns:a16="http://schemas.microsoft.com/office/drawing/2014/main" id="{EC483F72-59BD-4847-9E9D-7EA269E2D392}"/>
              </a:ext>
            </a:extLst>
          </p:cNvPr>
          <p:cNvGrpSpPr/>
          <p:nvPr/>
        </p:nvGrpSpPr>
        <p:grpSpPr>
          <a:xfrm>
            <a:off x="7214482" y="5984478"/>
            <a:ext cx="286916" cy="286916"/>
            <a:chOff x="1472953" y="3806542"/>
            <a:chExt cx="227832" cy="227832"/>
          </a:xfrm>
        </p:grpSpPr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6DAC0FB2-A096-0D45-B6C3-399964C2A773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256" name="Gerade Verbindung 255">
              <a:extLst>
                <a:ext uri="{FF2B5EF4-FFF2-40B4-BE49-F238E27FC236}">
                  <a16:creationId xmlns:a16="http://schemas.microsoft.com/office/drawing/2014/main" id="{2EAB1EBA-049B-A542-911B-CEB4E90F044C}"/>
                </a:ext>
              </a:extLst>
            </p:cNvPr>
            <p:cNvCxnSpPr>
              <a:endCxn id="247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Gerade Verbindung 256">
              <a:extLst>
                <a:ext uri="{FF2B5EF4-FFF2-40B4-BE49-F238E27FC236}">
                  <a16:creationId xmlns:a16="http://schemas.microsoft.com/office/drawing/2014/main" id="{7B2190C3-D18A-9045-B3E9-E5D3014BB66E}"/>
                </a:ext>
              </a:extLst>
            </p:cNvPr>
            <p:cNvCxnSpPr>
              <a:stCxn id="247" idx="2"/>
              <a:endCxn id="247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EEE6F4DE-DE52-E24E-8E8E-B199B062EF9E}"/>
              </a:ext>
            </a:extLst>
          </p:cNvPr>
          <p:cNvGrpSpPr/>
          <p:nvPr/>
        </p:nvGrpSpPr>
        <p:grpSpPr>
          <a:xfrm>
            <a:off x="7364125" y="6015193"/>
            <a:ext cx="101112" cy="96138"/>
            <a:chOff x="7366719" y="5471092"/>
            <a:chExt cx="101112" cy="96138"/>
          </a:xfrm>
        </p:grpSpPr>
        <p:cxnSp>
          <p:nvCxnSpPr>
            <p:cNvPr id="259" name="Gerade Verbindung 258">
              <a:extLst>
                <a:ext uri="{FF2B5EF4-FFF2-40B4-BE49-F238E27FC236}">
                  <a16:creationId xmlns:a16="http://schemas.microsoft.com/office/drawing/2014/main" id="{66E8B900-4E0F-4646-8F5B-3CAFF3C7A8B9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Gerade Verbindung 259">
              <a:extLst>
                <a:ext uri="{FF2B5EF4-FFF2-40B4-BE49-F238E27FC236}">
                  <a16:creationId xmlns:a16="http://schemas.microsoft.com/office/drawing/2014/main" id="{3EC62923-31AA-D54C-9D33-C7A38BCAA25A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Gerade Verbindung 260">
              <a:extLst>
                <a:ext uri="{FF2B5EF4-FFF2-40B4-BE49-F238E27FC236}">
                  <a16:creationId xmlns:a16="http://schemas.microsoft.com/office/drawing/2014/main" id="{18B059EB-859E-3A41-A746-362D456C3872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Gerade Verbindung 261">
              <a:extLst>
                <a:ext uri="{FF2B5EF4-FFF2-40B4-BE49-F238E27FC236}">
                  <a16:creationId xmlns:a16="http://schemas.microsoft.com/office/drawing/2014/main" id="{65EA1175-D55B-1645-BCFF-65170DDAEA4C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51FEFFBA-15EE-174B-A81A-8DF6D6C83D90}"/>
              </a:ext>
            </a:extLst>
          </p:cNvPr>
          <p:cNvGrpSpPr/>
          <p:nvPr/>
        </p:nvGrpSpPr>
        <p:grpSpPr>
          <a:xfrm rot="5400000">
            <a:off x="7364232" y="6144114"/>
            <a:ext cx="101112" cy="96138"/>
            <a:chOff x="7366719" y="5471092"/>
            <a:chExt cx="101112" cy="96138"/>
          </a:xfrm>
        </p:grpSpPr>
        <p:cxnSp>
          <p:nvCxnSpPr>
            <p:cNvPr id="264" name="Gerade Verbindung 263">
              <a:extLst>
                <a:ext uri="{FF2B5EF4-FFF2-40B4-BE49-F238E27FC236}">
                  <a16:creationId xmlns:a16="http://schemas.microsoft.com/office/drawing/2014/main" id="{7A1FD479-0A68-864C-9355-647D3FE2694B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Gerade Verbindung 264">
              <a:extLst>
                <a:ext uri="{FF2B5EF4-FFF2-40B4-BE49-F238E27FC236}">
                  <a16:creationId xmlns:a16="http://schemas.microsoft.com/office/drawing/2014/main" id="{8392F219-AA5F-A740-B30C-29462447BCF1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Gerade Verbindung 265">
              <a:extLst>
                <a:ext uri="{FF2B5EF4-FFF2-40B4-BE49-F238E27FC236}">
                  <a16:creationId xmlns:a16="http://schemas.microsoft.com/office/drawing/2014/main" id="{F29993AF-EBFB-DC45-8B9A-758FE4F892C2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Gerade Verbindung 266">
              <a:extLst>
                <a:ext uri="{FF2B5EF4-FFF2-40B4-BE49-F238E27FC236}">
                  <a16:creationId xmlns:a16="http://schemas.microsoft.com/office/drawing/2014/main" id="{C0A75454-8202-CB49-8A0F-51AC886D2B5F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8" name="Textfeld 267">
            <a:extLst>
              <a:ext uri="{FF2B5EF4-FFF2-40B4-BE49-F238E27FC236}">
                <a16:creationId xmlns:a16="http://schemas.microsoft.com/office/drawing/2014/main" id="{55B9BEA8-3C48-BF46-AA8E-D4B10DB61361}"/>
              </a:ext>
            </a:extLst>
          </p:cNvPr>
          <p:cNvSpPr txBox="1"/>
          <p:nvPr/>
        </p:nvSpPr>
        <p:spPr>
          <a:xfrm>
            <a:off x="7551798" y="6047416"/>
            <a:ext cx="74362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Halbe-Stunde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238882D-51CC-D841-A90A-2CD56108038D}"/>
              </a:ext>
            </a:extLst>
          </p:cNvPr>
          <p:cNvGrpSpPr/>
          <p:nvPr/>
        </p:nvGrpSpPr>
        <p:grpSpPr>
          <a:xfrm>
            <a:off x="8514492" y="5435664"/>
            <a:ext cx="102718" cy="102718"/>
            <a:chOff x="8645115" y="5392799"/>
            <a:chExt cx="151667" cy="151667"/>
          </a:xfrm>
        </p:grpSpPr>
        <p:grpSp>
          <p:nvGrpSpPr>
            <p:cNvPr id="269" name="Gruppieren 268">
              <a:extLst>
                <a:ext uri="{FF2B5EF4-FFF2-40B4-BE49-F238E27FC236}">
                  <a16:creationId xmlns:a16="http://schemas.microsoft.com/office/drawing/2014/main" id="{1EFCD8D0-052D-5545-9660-9DD27B1FA578}"/>
                </a:ext>
              </a:extLst>
            </p:cNvPr>
            <p:cNvGrpSpPr/>
            <p:nvPr/>
          </p:nvGrpSpPr>
          <p:grpSpPr>
            <a:xfrm>
              <a:off x="8645115" y="5392799"/>
              <a:ext cx="151667" cy="151667"/>
              <a:chOff x="1472953" y="3806542"/>
              <a:chExt cx="227832" cy="227832"/>
            </a:xfrm>
          </p:grpSpPr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EFC39EF7-A492-4041-BCA3-6A69ABE8A59D}"/>
                  </a:ext>
                </a:extLst>
              </p:cNvPr>
              <p:cNvSpPr/>
              <p:nvPr/>
            </p:nvSpPr>
            <p:spPr>
              <a:xfrm>
                <a:off x="1472953" y="3806542"/>
                <a:ext cx="227832" cy="2278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271" name="Gerade Verbindung 270">
                <a:extLst>
                  <a:ext uri="{FF2B5EF4-FFF2-40B4-BE49-F238E27FC236}">
                    <a16:creationId xmlns:a16="http://schemas.microsoft.com/office/drawing/2014/main" id="{28822B37-8285-5B41-BCD2-CBE2481D8841}"/>
                  </a:ext>
                </a:extLst>
              </p:cNvPr>
              <p:cNvCxnSpPr>
                <a:endCxn id="270" idx="4"/>
              </p:cNvCxnSpPr>
              <p:nvPr/>
            </p:nvCxnSpPr>
            <p:spPr>
              <a:xfrm>
                <a:off x="1586869" y="3806542"/>
                <a:ext cx="0" cy="2278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Gerade Verbindung 271">
                <a:extLst>
                  <a:ext uri="{FF2B5EF4-FFF2-40B4-BE49-F238E27FC236}">
                    <a16:creationId xmlns:a16="http://schemas.microsoft.com/office/drawing/2014/main" id="{6F2934FF-F101-354A-8842-3A2565DB132E}"/>
                  </a:ext>
                </a:extLst>
              </p:cNvPr>
              <p:cNvCxnSpPr>
                <a:stCxn id="270" idx="2"/>
                <a:endCxn id="270" idx="6"/>
              </p:cNvCxnSpPr>
              <p:nvPr/>
            </p:nvCxnSpPr>
            <p:spPr>
              <a:xfrm>
                <a:off x="1472953" y="3920458"/>
                <a:ext cx="22783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uppieren 272">
              <a:extLst>
                <a:ext uri="{FF2B5EF4-FFF2-40B4-BE49-F238E27FC236}">
                  <a16:creationId xmlns:a16="http://schemas.microsoft.com/office/drawing/2014/main" id="{C87640E2-9533-394F-A163-60BC1AD2F820}"/>
                </a:ext>
              </a:extLst>
            </p:cNvPr>
            <p:cNvGrpSpPr/>
            <p:nvPr/>
          </p:nvGrpSpPr>
          <p:grpSpPr>
            <a:xfrm>
              <a:off x="8724676" y="5410164"/>
              <a:ext cx="53449" cy="50820"/>
              <a:chOff x="7366719" y="5471092"/>
              <a:chExt cx="101112" cy="96138"/>
            </a:xfrm>
          </p:grpSpPr>
          <p:cxnSp>
            <p:nvCxnSpPr>
              <p:cNvPr id="274" name="Gerade Verbindung 273">
                <a:extLst>
                  <a:ext uri="{FF2B5EF4-FFF2-40B4-BE49-F238E27FC236}">
                    <a16:creationId xmlns:a16="http://schemas.microsoft.com/office/drawing/2014/main" id="{620F164E-8DFF-7942-B2B3-EDCEADE52C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Gerade Verbindung 274">
                <a:extLst>
                  <a:ext uri="{FF2B5EF4-FFF2-40B4-BE49-F238E27FC236}">
                    <a16:creationId xmlns:a16="http://schemas.microsoft.com/office/drawing/2014/main" id="{7CCC8914-68FD-2142-A18A-A0A6BD678A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Gerade Verbindung 275">
                <a:extLst>
                  <a:ext uri="{FF2B5EF4-FFF2-40B4-BE49-F238E27FC236}">
                    <a16:creationId xmlns:a16="http://schemas.microsoft.com/office/drawing/2014/main" id="{D9F97E8B-223B-9040-8BCC-B0DC43CF43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Gerade Verbindung 276">
                <a:extLst>
                  <a:ext uri="{FF2B5EF4-FFF2-40B4-BE49-F238E27FC236}">
                    <a16:creationId xmlns:a16="http://schemas.microsoft.com/office/drawing/2014/main" id="{8D410D2F-7BAD-8D44-9548-EC39270304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Gruppieren 277">
              <a:extLst>
                <a:ext uri="{FF2B5EF4-FFF2-40B4-BE49-F238E27FC236}">
                  <a16:creationId xmlns:a16="http://schemas.microsoft.com/office/drawing/2014/main" id="{FBC6B745-8149-3040-9149-0D71DF6461B1}"/>
                </a:ext>
              </a:extLst>
            </p:cNvPr>
            <p:cNvGrpSpPr/>
            <p:nvPr/>
          </p:nvGrpSpPr>
          <p:grpSpPr>
            <a:xfrm rot="5400000">
              <a:off x="8725958" y="5481185"/>
              <a:ext cx="53449" cy="50820"/>
              <a:chOff x="7366719" y="5471092"/>
              <a:chExt cx="101112" cy="96138"/>
            </a:xfrm>
          </p:grpSpPr>
          <p:cxnSp>
            <p:nvCxnSpPr>
              <p:cNvPr id="279" name="Gerade Verbindung 278">
                <a:extLst>
                  <a:ext uri="{FF2B5EF4-FFF2-40B4-BE49-F238E27FC236}">
                    <a16:creationId xmlns:a16="http://schemas.microsoft.com/office/drawing/2014/main" id="{079500B5-16CF-1445-9853-4E7D04006A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Gerade Verbindung 279">
                <a:extLst>
                  <a:ext uri="{FF2B5EF4-FFF2-40B4-BE49-F238E27FC236}">
                    <a16:creationId xmlns:a16="http://schemas.microsoft.com/office/drawing/2014/main" id="{9BCE313B-B94C-3645-9B62-FCB05CACB7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Gerade Verbindung 280">
                <a:extLst>
                  <a:ext uri="{FF2B5EF4-FFF2-40B4-BE49-F238E27FC236}">
                    <a16:creationId xmlns:a16="http://schemas.microsoft.com/office/drawing/2014/main" id="{BF26A537-A656-F042-B244-00F619E3C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Gerade Verbindung 281">
                <a:extLst>
                  <a:ext uri="{FF2B5EF4-FFF2-40B4-BE49-F238E27FC236}">
                    <a16:creationId xmlns:a16="http://schemas.microsoft.com/office/drawing/2014/main" id="{2D56F34E-10CB-3C4D-8857-3317931855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3" name="Gruppieren 282">
              <a:extLst>
                <a:ext uri="{FF2B5EF4-FFF2-40B4-BE49-F238E27FC236}">
                  <a16:creationId xmlns:a16="http://schemas.microsoft.com/office/drawing/2014/main" id="{CCCD1AFC-948F-1D46-86AC-9C5091FB3384}"/>
                </a:ext>
              </a:extLst>
            </p:cNvPr>
            <p:cNvGrpSpPr/>
            <p:nvPr/>
          </p:nvGrpSpPr>
          <p:grpSpPr>
            <a:xfrm rot="15333854">
              <a:off x="8664343" y="5413040"/>
              <a:ext cx="53449" cy="50820"/>
              <a:chOff x="7366719" y="5471092"/>
              <a:chExt cx="101112" cy="96138"/>
            </a:xfrm>
          </p:grpSpPr>
          <p:cxnSp>
            <p:nvCxnSpPr>
              <p:cNvPr id="284" name="Gerade Verbindung 283">
                <a:extLst>
                  <a:ext uri="{FF2B5EF4-FFF2-40B4-BE49-F238E27FC236}">
                    <a16:creationId xmlns:a16="http://schemas.microsoft.com/office/drawing/2014/main" id="{ED6C178F-92AE-FB4C-A938-F2662522A2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Gerade Verbindung 284">
                <a:extLst>
                  <a:ext uri="{FF2B5EF4-FFF2-40B4-BE49-F238E27FC236}">
                    <a16:creationId xmlns:a16="http://schemas.microsoft.com/office/drawing/2014/main" id="{E1F62B19-1EDE-F448-99C4-82F3E5BE27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Gerade Verbindung 319">
                <a:extLst>
                  <a:ext uri="{FF2B5EF4-FFF2-40B4-BE49-F238E27FC236}">
                    <a16:creationId xmlns:a16="http://schemas.microsoft.com/office/drawing/2014/main" id="{361CDB7E-E385-6747-A518-E6A8A429FA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Gerade Verbindung 323">
                <a:extLst>
                  <a:ext uri="{FF2B5EF4-FFF2-40B4-BE49-F238E27FC236}">
                    <a16:creationId xmlns:a16="http://schemas.microsoft.com/office/drawing/2014/main" id="{B851A34C-3DE1-D842-9264-7831481973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1" name="Gruppieren 330">
              <a:extLst>
                <a:ext uri="{FF2B5EF4-FFF2-40B4-BE49-F238E27FC236}">
                  <a16:creationId xmlns:a16="http://schemas.microsoft.com/office/drawing/2014/main" id="{DD70E3F5-C843-3E45-B07D-6BBA261E71F0}"/>
                </a:ext>
              </a:extLst>
            </p:cNvPr>
            <p:cNvGrpSpPr/>
            <p:nvPr/>
          </p:nvGrpSpPr>
          <p:grpSpPr>
            <a:xfrm rot="10073465">
              <a:off x="8666627" y="5475378"/>
              <a:ext cx="53449" cy="50820"/>
              <a:chOff x="7366719" y="5471092"/>
              <a:chExt cx="101112" cy="96138"/>
            </a:xfrm>
          </p:grpSpPr>
          <p:cxnSp>
            <p:nvCxnSpPr>
              <p:cNvPr id="332" name="Gerade Verbindung 331">
                <a:extLst>
                  <a:ext uri="{FF2B5EF4-FFF2-40B4-BE49-F238E27FC236}">
                    <a16:creationId xmlns:a16="http://schemas.microsoft.com/office/drawing/2014/main" id="{62F09AAE-0A62-114E-B9D7-B8E5FD98E7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Gerade Verbindung 332">
                <a:extLst>
                  <a:ext uri="{FF2B5EF4-FFF2-40B4-BE49-F238E27FC236}">
                    <a16:creationId xmlns:a16="http://schemas.microsoft.com/office/drawing/2014/main" id="{B00519A7-C3AB-9041-8F7F-CA17663A02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Gerade Verbindung 333">
                <a:extLst>
                  <a:ext uri="{FF2B5EF4-FFF2-40B4-BE49-F238E27FC236}">
                    <a16:creationId xmlns:a16="http://schemas.microsoft.com/office/drawing/2014/main" id="{483E84D1-53B6-3E4E-BD57-D55C590DB3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Gerade Verbindung 343">
                <a:extLst>
                  <a:ext uri="{FF2B5EF4-FFF2-40B4-BE49-F238E27FC236}">
                    <a16:creationId xmlns:a16="http://schemas.microsoft.com/office/drawing/2014/main" id="{CEAC8803-6646-7E42-934F-734583D4C8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0" name="Gruppieren 349">
            <a:extLst>
              <a:ext uri="{FF2B5EF4-FFF2-40B4-BE49-F238E27FC236}">
                <a16:creationId xmlns:a16="http://schemas.microsoft.com/office/drawing/2014/main" id="{465E4B69-8E47-CB44-B419-327235257684}"/>
              </a:ext>
            </a:extLst>
          </p:cNvPr>
          <p:cNvGrpSpPr/>
          <p:nvPr/>
        </p:nvGrpSpPr>
        <p:grpSpPr>
          <a:xfrm>
            <a:off x="8516494" y="5573775"/>
            <a:ext cx="102718" cy="102718"/>
            <a:chOff x="8645115" y="5392799"/>
            <a:chExt cx="151667" cy="151667"/>
          </a:xfrm>
        </p:grpSpPr>
        <p:grpSp>
          <p:nvGrpSpPr>
            <p:cNvPr id="373" name="Gruppieren 372">
              <a:extLst>
                <a:ext uri="{FF2B5EF4-FFF2-40B4-BE49-F238E27FC236}">
                  <a16:creationId xmlns:a16="http://schemas.microsoft.com/office/drawing/2014/main" id="{EB39EE88-F780-E949-A509-0306AEB25D60}"/>
                </a:ext>
              </a:extLst>
            </p:cNvPr>
            <p:cNvGrpSpPr/>
            <p:nvPr/>
          </p:nvGrpSpPr>
          <p:grpSpPr>
            <a:xfrm>
              <a:off x="8645115" y="5392799"/>
              <a:ext cx="151667" cy="151667"/>
              <a:chOff x="1472953" y="3806542"/>
              <a:chExt cx="227832" cy="227832"/>
            </a:xfrm>
          </p:grpSpPr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0A6EECC1-6FBC-B244-ACD2-A91BD0EB61CF}"/>
                  </a:ext>
                </a:extLst>
              </p:cNvPr>
              <p:cNvSpPr/>
              <p:nvPr/>
            </p:nvSpPr>
            <p:spPr>
              <a:xfrm>
                <a:off x="1472953" y="3806542"/>
                <a:ext cx="227832" cy="2278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414" name="Gerade Verbindung 413">
                <a:extLst>
                  <a:ext uri="{FF2B5EF4-FFF2-40B4-BE49-F238E27FC236}">
                    <a16:creationId xmlns:a16="http://schemas.microsoft.com/office/drawing/2014/main" id="{82594067-4ECE-2C40-99F5-2D58661889D9}"/>
                  </a:ext>
                </a:extLst>
              </p:cNvPr>
              <p:cNvCxnSpPr>
                <a:endCxn id="411" idx="4"/>
              </p:cNvCxnSpPr>
              <p:nvPr/>
            </p:nvCxnSpPr>
            <p:spPr>
              <a:xfrm>
                <a:off x="1586869" y="3806542"/>
                <a:ext cx="0" cy="2278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Gerade Verbindung 415">
                <a:extLst>
                  <a:ext uri="{FF2B5EF4-FFF2-40B4-BE49-F238E27FC236}">
                    <a16:creationId xmlns:a16="http://schemas.microsoft.com/office/drawing/2014/main" id="{FF03C96C-A142-A842-89E7-2494518AF027}"/>
                  </a:ext>
                </a:extLst>
              </p:cNvPr>
              <p:cNvCxnSpPr>
                <a:stCxn id="411" idx="2"/>
                <a:endCxn id="411" idx="6"/>
              </p:cNvCxnSpPr>
              <p:nvPr/>
            </p:nvCxnSpPr>
            <p:spPr>
              <a:xfrm>
                <a:off x="1472953" y="3920458"/>
                <a:ext cx="22783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4" name="Gruppieren 373">
              <a:extLst>
                <a:ext uri="{FF2B5EF4-FFF2-40B4-BE49-F238E27FC236}">
                  <a16:creationId xmlns:a16="http://schemas.microsoft.com/office/drawing/2014/main" id="{C4E24F0D-8113-D04A-A806-A6A6F68F1E7C}"/>
                </a:ext>
              </a:extLst>
            </p:cNvPr>
            <p:cNvGrpSpPr/>
            <p:nvPr/>
          </p:nvGrpSpPr>
          <p:grpSpPr>
            <a:xfrm>
              <a:off x="8724676" y="5410164"/>
              <a:ext cx="53449" cy="50820"/>
              <a:chOff x="7366719" y="5471092"/>
              <a:chExt cx="101112" cy="96138"/>
            </a:xfrm>
          </p:grpSpPr>
          <p:cxnSp>
            <p:nvCxnSpPr>
              <p:cNvPr id="403" name="Gerade Verbindung 402">
                <a:extLst>
                  <a:ext uri="{FF2B5EF4-FFF2-40B4-BE49-F238E27FC236}">
                    <a16:creationId xmlns:a16="http://schemas.microsoft.com/office/drawing/2014/main" id="{AE10FDEB-B453-8A43-9746-2AB02F3E9D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Gerade Verbindung 404">
                <a:extLst>
                  <a:ext uri="{FF2B5EF4-FFF2-40B4-BE49-F238E27FC236}">
                    <a16:creationId xmlns:a16="http://schemas.microsoft.com/office/drawing/2014/main" id="{D11864E2-72E4-6340-9406-5BF4864859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Gerade Verbindung 406">
                <a:extLst>
                  <a:ext uri="{FF2B5EF4-FFF2-40B4-BE49-F238E27FC236}">
                    <a16:creationId xmlns:a16="http://schemas.microsoft.com/office/drawing/2014/main" id="{3BF94AE1-8B40-9C48-85B3-57553006C1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Gerade Verbindung 408">
                <a:extLst>
                  <a:ext uri="{FF2B5EF4-FFF2-40B4-BE49-F238E27FC236}">
                    <a16:creationId xmlns:a16="http://schemas.microsoft.com/office/drawing/2014/main" id="{E4A5EEE2-AA23-9647-8C09-0A7B569F0E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5" name="Gruppieren 374">
              <a:extLst>
                <a:ext uri="{FF2B5EF4-FFF2-40B4-BE49-F238E27FC236}">
                  <a16:creationId xmlns:a16="http://schemas.microsoft.com/office/drawing/2014/main" id="{80EDB375-F761-F849-8DD2-392DA3E55CD6}"/>
                </a:ext>
              </a:extLst>
            </p:cNvPr>
            <p:cNvGrpSpPr/>
            <p:nvPr/>
          </p:nvGrpSpPr>
          <p:grpSpPr>
            <a:xfrm rot="5400000">
              <a:off x="8725958" y="5481185"/>
              <a:ext cx="53449" cy="50820"/>
              <a:chOff x="7366719" y="5471092"/>
              <a:chExt cx="101112" cy="96138"/>
            </a:xfrm>
          </p:grpSpPr>
          <p:cxnSp>
            <p:nvCxnSpPr>
              <p:cNvPr id="393" name="Gerade Verbindung 392">
                <a:extLst>
                  <a:ext uri="{FF2B5EF4-FFF2-40B4-BE49-F238E27FC236}">
                    <a16:creationId xmlns:a16="http://schemas.microsoft.com/office/drawing/2014/main" id="{BEBBBD6E-04A7-A644-91D3-A1F8EF9467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Gerade Verbindung 393">
                <a:extLst>
                  <a:ext uri="{FF2B5EF4-FFF2-40B4-BE49-F238E27FC236}">
                    <a16:creationId xmlns:a16="http://schemas.microsoft.com/office/drawing/2014/main" id="{1A4BE87E-E3A6-0C42-838B-4ABD35C2AB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Gerade Verbindung 398">
                <a:extLst>
                  <a:ext uri="{FF2B5EF4-FFF2-40B4-BE49-F238E27FC236}">
                    <a16:creationId xmlns:a16="http://schemas.microsoft.com/office/drawing/2014/main" id="{39F893B1-68A9-6C4F-8952-BB296D1B33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Gerade Verbindung 400">
                <a:extLst>
                  <a:ext uri="{FF2B5EF4-FFF2-40B4-BE49-F238E27FC236}">
                    <a16:creationId xmlns:a16="http://schemas.microsoft.com/office/drawing/2014/main" id="{B58BA4AA-399A-2148-A446-A6F62036B0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6" name="Gruppieren 375">
              <a:extLst>
                <a:ext uri="{FF2B5EF4-FFF2-40B4-BE49-F238E27FC236}">
                  <a16:creationId xmlns:a16="http://schemas.microsoft.com/office/drawing/2014/main" id="{E221377D-F4B7-0E42-95B3-CBB33C878656}"/>
                </a:ext>
              </a:extLst>
            </p:cNvPr>
            <p:cNvGrpSpPr/>
            <p:nvPr/>
          </p:nvGrpSpPr>
          <p:grpSpPr>
            <a:xfrm rot="15333854">
              <a:off x="8664343" y="5413040"/>
              <a:ext cx="53449" cy="50820"/>
              <a:chOff x="7366719" y="5471092"/>
              <a:chExt cx="101112" cy="96138"/>
            </a:xfrm>
          </p:grpSpPr>
          <p:cxnSp>
            <p:nvCxnSpPr>
              <p:cNvPr id="388" name="Gerade Verbindung 387">
                <a:extLst>
                  <a:ext uri="{FF2B5EF4-FFF2-40B4-BE49-F238E27FC236}">
                    <a16:creationId xmlns:a16="http://schemas.microsoft.com/office/drawing/2014/main" id="{0CB1C455-AC89-DE4E-8586-FBF5E74D7A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Gerade Verbindung 388">
                <a:extLst>
                  <a:ext uri="{FF2B5EF4-FFF2-40B4-BE49-F238E27FC236}">
                    <a16:creationId xmlns:a16="http://schemas.microsoft.com/office/drawing/2014/main" id="{1C92DFD2-6F95-754B-8C47-0DBBA04533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Gerade Verbindung 390">
                <a:extLst>
                  <a:ext uri="{FF2B5EF4-FFF2-40B4-BE49-F238E27FC236}">
                    <a16:creationId xmlns:a16="http://schemas.microsoft.com/office/drawing/2014/main" id="{070B10F2-548F-694E-9ECC-7CB112C6A0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Gerade Verbindung 391">
                <a:extLst>
                  <a:ext uri="{FF2B5EF4-FFF2-40B4-BE49-F238E27FC236}">
                    <a16:creationId xmlns:a16="http://schemas.microsoft.com/office/drawing/2014/main" id="{1B841CFF-941D-E44C-B8CB-3EA14C0438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7" name="Gruppieren 376">
              <a:extLst>
                <a:ext uri="{FF2B5EF4-FFF2-40B4-BE49-F238E27FC236}">
                  <a16:creationId xmlns:a16="http://schemas.microsoft.com/office/drawing/2014/main" id="{212C4393-C96A-8546-903E-6AFEAEE1D646}"/>
                </a:ext>
              </a:extLst>
            </p:cNvPr>
            <p:cNvGrpSpPr/>
            <p:nvPr/>
          </p:nvGrpSpPr>
          <p:grpSpPr>
            <a:xfrm rot="10073465">
              <a:off x="8666627" y="5475378"/>
              <a:ext cx="53449" cy="50820"/>
              <a:chOff x="7366719" y="5471092"/>
              <a:chExt cx="101112" cy="96138"/>
            </a:xfrm>
          </p:grpSpPr>
          <p:cxnSp>
            <p:nvCxnSpPr>
              <p:cNvPr id="378" name="Gerade Verbindung 377">
                <a:extLst>
                  <a:ext uri="{FF2B5EF4-FFF2-40B4-BE49-F238E27FC236}">
                    <a16:creationId xmlns:a16="http://schemas.microsoft.com/office/drawing/2014/main" id="{CFC438BA-2A67-5942-849A-BC3F83DAC1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Gerade Verbindung 380">
                <a:extLst>
                  <a:ext uri="{FF2B5EF4-FFF2-40B4-BE49-F238E27FC236}">
                    <a16:creationId xmlns:a16="http://schemas.microsoft.com/office/drawing/2014/main" id="{3AA3A6D3-4FD5-F841-AE1A-C97379D97F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Gerade Verbindung 383">
                <a:extLst>
                  <a:ext uri="{FF2B5EF4-FFF2-40B4-BE49-F238E27FC236}">
                    <a16:creationId xmlns:a16="http://schemas.microsoft.com/office/drawing/2014/main" id="{AC83E92E-40E5-6943-A6FA-074AA65FD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Gerade Verbindung 386">
                <a:extLst>
                  <a:ext uri="{FF2B5EF4-FFF2-40B4-BE49-F238E27FC236}">
                    <a16:creationId xmlns:a16="http://schemas.microsoft.com/office/drawing/2014/main" id="{5C52A401-3E43-4842-8132-9AA02F5505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7" name="Gruppieren 426">
            <a:extLst>
              <a:ext uri="{FF2B5EF4-FFF2-40B4-BE49-F238E27FC236}">
                <a16:creationId xmlns:a16="http://schemas.microsoft.com/office/drawing/2014/main" id="{A09990A6-1649-A849-B946-13B486A35AAF}"/>
              </a:ext>
            </a:extLst>
          </p:cNvPr>
          <p:cNvGrpSpPr/>
          <p:nvPr/>
        </p:nvGrpSpPr>
        <p:grpSpPr>
          <a:xfrm>
            <a:off x="8518496" y="5705320"/>
            <a:ext cx="102718" cy="102718"/>
            <a:chOff x="1472953" y="3806542"/>
            <a:chExt cx="227832" cy="227832"/>
          </a:xfrm>
        </p:grpSpPr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8B1EA197-E92A-B442-8DB5-E1AD786DAFED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449" name="Gerade Verbindung 448">
              <a:extLst>
                <a:ext uri="{FF2B5EF4-FFF2-40B4-BE49-F238E27FC236}">
                  <a16:creationId xmlns:a16="http://schemas.microsoft.com/office/drawing/2014/main" id="{CC162FF5-BD23-6640-A0F7-1A44F49F1753}"/>
                </a:ext>
              </a:extLst>
            </p:cNvPr>
            <p:cNvCxnSpPr>
              <a:endCxn id="448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Gerade Verbindung 449">
              <a:extLst>
                <a:ext uri="{FF2B5EF4-FFF2-40B4-BE49-F238E27FC236}">
                  <a16:creationId xmlns:a16="http://schemas.microsoft.com/office/drawing/2014/main" id="{276988B3-8557-E941-8920-E13DEADA1AEB}"/>
                </a:ext>
              </a:extLst>
            </p:cNvPr>
            <p:cNvCxnSpPr>
              <a:stCxn id="448" idx="2"/>
              <a:endCxn id="448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1" name="Textfeld 450">
            <a:extLst>
              <a:ext uri="{FF2B5EF4-FFF2-40B4-BE49-F238E27FC236}">
                <a16:creationId xmlns:a16="http://schemas.microsoft.com/office/drawing/2014/main" id="{C988266D-2B3A-A541-A97D-D393E4D88F41}"/>
              </a:ext>
            </a:extLst>
          </p:cNvPr>
          <p:cNvSpPr txBox="1"/>
          <p:nvPr/>
        </p:nvSpPr>
        <p:spPr>
          <a:xfrm>
            <a:off x="8691687" y="5515501"/>
            <a:ext cx="7674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2 Stunden</a:t>
            </a:r>
          </a:p>
        </p:txBody>
      </p:sp>
      <p:grpSp>
        <p:nvGrpSpPr>
          <p:cNvPr id="452" name="Gruppieren 451">
            <a:extLst>
              <a:ext uri="{FF2B5EF4-FFF2-40B4-BE49-F238E27FC236}">
                <a16:creationId xmlns:a16="http://schemas.microsoft.com/office/drawing/2014/main" id="{3F79C78A-F752-DC43-9535-8DD223D092D7}"/>
              </a:ext>
            </a:extLst>
          </p:cNvPr>
          <p:cNvGrpSpPr/>
          <p:nvPr/>
        </p:nvGrpSpPr>
        <p:grpSpPr>
          <a:xfrm>
            <a:off x="8514492" y="5948563"/>
            <a:ext cx="102718" cy="102718"/>
            <a:chOff x="8645115" y="5392799"/>
            <a:chExt cx="151667" cy="151667"/>
          </a:xfrm>
        </p:grpSpPr>
        <p:grpSp>
          <p:nvGrpSpPr>
            <p:cNvPr id="453" name="Gruppieren 452">
              <a:extLst>
                <a:ext uri="{FF2B5EF4-FFF2-40B4-BE49-F238E27FC236}">
                  <a16:creationId xmlns:a16="http://schemas.microsoft.com/office/drawing/2014/main" id="{61A7D287-D3D8-E143-9D0A-576289340724}"/>
                </a:ext>
              </a:extLst>
            </p:cNvPr>
            <p:cNvGrpSpPr/>
            <p:nvPr/>
          </p:nvGrpSpPr>
          <p:grpSpPr>
            <a:xfrm>
              <a:off x="8645115" y="5392799"/>
              <a:ext cx="151667" cy="151667"/>
              <a:chOff x="1472953" y="3806542"/>
              <a:chExt cx="227832" cy="227832"/>
            </a:xfrm>
          </p:grpSpPr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5412350B-0127-4347-B238-635BBDA9C6EF}"/>
                  </a:ext>
                </a:extLst>
              </p:cNvPr>
              <p:cNvSpPr/>
              <p:nvPr/>
            </p:nvSpPr>
            <p:spPr>
              <a:xfrm>
                <a:off x="1472953" y="3806542"/>
                <a:ext cx="227832" cy="2278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489" name="Gerade Verbindung 488">
                <a:extLst>
                  <a:ext uri="{FF2B5EF4-FFF2-40B4-BE49-F238E27FC236}">
                    <a16:creationId xmlns:a16="http://schemas.microsoft.com/office/drawing/2014/main" id="{F7B1BF86-E6CB-6E4E-A991-C9915162C11D}"/>
                  </a:ext>
                </a:extLst>
              </p:cNvPr>
              <p:cNvCxnSpPr>
                <a:endCxn id="488" idx="4"/>
              </p:cNvCxnSpPr>
              <p:nvPr/>
            </p:nvCxnSpPr>
            <p:spPr>
              <a:xfrm>
                <a:off x="1586869" y="3806542"/>
                <a:ext cx="0" cy="2278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Gerade Verbindung 489">
                <a:extLst>
                  <a:ext uri="{FF2B5EF4-FFF2-40B4-BE49-F238E27FC236}">
                    <a16:creationId xmlns:a16="http://schemas.microsoft.com/office/drawing/2014/main" id="{C927E582-9165-FA47-9042-90E253049B5E}"/>
                  </a:ext>
                </a:extLst>
              </p:cNvPr>
              <p:cNvCxnSpPr>
                <a:stCxn id="488" idx="2"/>
                <a:endCxn id="488" idx="6"/>
              </p:cNvCxnSpPr>
              <p:nvPr/>
            </p:nvCxnSpPr>
            <p:spPr>
              <a:xfrm>
                <a:off x="1472953" y="3920458"/>
                <a:ext cx="22783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4" name="Gruppieren 453">
              <a:extLst>
                <a:ext uri="{FF2B5EF4-FFF2-40B4-BE49-F238E27FC236}">
                  <a16:creationId xmlns:a16="http://schemas.microsoft.com/office/drawing/2014/main" id="{59535B1B-3B90-7F47-9327-6DF3F74A6EBE}"/>
                </a:ext>
              </a:extLst>
            </p:cNvPr>
            <p:cNvGrpSpPr/>
            <p:nvPr/>
          </p:nvGrpSpPr>
          <p:grpSpPr>
            <a:xfrm>
              <a:off x="8724676" y="5410164"/>
              <a:ext cx="53449" cy="50820"/>
              <a:chOff x="7366719" y="5471092"/>
              <a:chExt cx="101112" cy="96138"/>
            </a:xfrm>
          </p:grpSpPr>
          <p:cxnSp>
            <p:nvCxnSpPr>
              <p:cNvPr id="475" name="Gerade Verbindung 474">
                <a:extLst>
                  <a:ext uri="{FF2B5EF4-FFF2-40B4-BE49-F238E27FC236}">
                    <a16:creationId xmlns:a16="http://schemas.microsoft.com/office/drawing/2014/main" id="{F69BC12D-D43F-874E-8218-7F822FD3F4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Gerade Verbindung 483">
                <a:extLst>
                  <a:ext uri="{FF2B5EF4-FFF2-40B4-BE49-F238E27FC236}">
                    <a16:creationId xmlns:a16="http://schemas.microsoft.com/office/drawing/2014/main" id="{BC5AEF2B-8DFA-9440-BB33-C47423EDC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Gerade Verbindung 485">
                <a:extLst>
                  <a:ext uri="{FF2B5EF4-FFF2-40B4-BE49-F238E27FC236}">
                    <a16:creationId xmlns:a16="http://schemas.microsoft.com/office/drawing/2014/main" id="{46297D35-43CE-5C40-A67B-ADF454FE4A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Gerade Verbindung 486">
                <a:extLst>
                  <a:ext uri="{FF2B5EF4-FFF2-40B4-BE49-F238E27FC236}">
                    <a16:creationId xmlns:a16="http://schemas.microsoft.com/office/drawing/2014/main" id="{822117F6-3980-E049-8F33-A14B9F5A30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5" name="Gruppieren 454">
              <a:extLst>
                <a:ext uri="{FF2B5EF4-FFF2-40B4-BE49-F238E27FC236}">
                  <a16:creationId xmlns:a16="http://schemas.microsoft.com/office/drawing/2014/main" id="{32C3DDAB-2281-7740-921E-6CC4225E9732}"/>
                </a:ext>
              </a:extLst>
            </p:cNvPr>
            <p:cNvGrpSpPr/>
            <p:nvPr/>
          </p:nvGrpSpPr>
          <p:grpSpPr>
            <a:xfrm rot="5400000">
              <a:off x="8725958" y="5481185"/>
              <a:ext cx="53449" cy="50820"/>
              <a:chOff x="7366719" y="5471092"/>
              <a:chExt cx="101112" cy="96138"/>
            </a:xfrm>
          </p:grpSpPr>
          <p:cxnSp>
            <p:nvCxnSpPr>
              <p:cNvPr id="466" name="Gerade Verbindung 465">
                <a:extLst>
                  <a:ext uri="{FF2B5EF4-FFF2-40B4-BE49-F238E27FC236}">
                    <a16:creationId xmlns:a16="http://schemas.microsoft.com/office/drawing/2014/main" id="{6B53F77C-79D0-BE4A-9EEF-205902AE82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Gerade Verbindung 466">
                <a:extLst>
                  <a:ext uri="{FF2B5EF4-FFF2-40B4-BE49-F238E27FC236}">
                    <a16:creationId xmlns:a16="http://schemas.microsoft.com/office/drawing/2014/main" id="{92BEFC3F-4397-2D4D-B201-D858A2AD63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Gerade Verbindung 467">
                <a:extLst>
                  <a:ext uri="{FF2B5EF4-FFF2-40B4-BE49-F238E27FC236}">
                    <a16:creationId xmlns:a16="http://schemas.microsoft.com/office/drawing/2014/main" id="{A6126CBD-3ADD-2847-983C-104C6195B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Gerade Verbindung 471">
                <a:extLst>
                  <a:ext uri="{FF2B5EF4-FFF2-40B4-BE49-F238E27FC236}">
                    <a16:creationId xmlns:a16="http://schemas.microsoft.com/office/drawing/2014/main" id="{95BC294C-06DD-D143-AA3B-0F91047581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6" name="Gruppieren 455">
              <a:extLst>
                <a:ext uri="{FF2B5EF4-FFF2-40B4-BE49-F238E27FC236}">
                  <a16:creationId xmlns:a16="http://schemas.microsoft.com/office/drawing/2014/main" id="{D1AC355B-A454-D345-AF3A-674FA9CDE66B}"/>
                </a:ext>
              </a:extLst>
            </p:cNvPr>
            <p:cNvGrpSpPr/>
            <p:nvPr/>
          </p:nvGrpSpPr>
          <p:grpSpPr>
            <a:xfrm rot="15333854">
              <a:off x="8664343" y="5413040"/>
              <a:ext cx="53449" cy="50820"/>
              <a:chOff x="7366719" y="5471092"/>
              <a:chExt cx="101112" cy="96138"/>
            </a:xfrm>
          </p:grpSpPr>
          <p:cxnSp>
            <p:nvCxnSpPr>
              <p:cNvPr id="462" name="Gerade Verbindung 461">
                <a:extLst>
                  <a:ext uri="{FF2B5EF4-FFF2-40B4-BE49-F238E27FC236}">
                    <a16:creationId xmlns:a16="http://schemas.microsoft.com/office/drawing/2014/main" id="{52CA252B-9408-A240-B823-1C4D0F148E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Gerade Verbindung 462">
                <a:extLst>
                  <a:ext uri="{FF2B5EF4-FFF2-40B4-BE49-F238E27FC236}">
                    <a16:creationId xmlns:a16="http://schemas.microsoft.com/office/drawing/2014/main" id="{06956412-CBF5-934D-8CAA-708B383EC7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Gerade Verbindung 463">
                <a:extLst>
                  <a:ext uri="{FF2B5EF4-FFF2-40B4-BE49-F238E27FC236}">
                    <a16:creationId xmlns:a16="http://schemas.microsoft.com/office/drawing/2014/main" id="{8FED6084-DA26-1543-A940-7222085EA0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Gerade Verbindung 464">
                <a:extLst>
                  <a:ext uri="{FF2B5EF4-FFF2-40B4-BE49-F238E27FC236}">
                    <a16:creationId xmlns:a16="http://schemas.microsoft.com/office/drawing/2014/main" id="{1CB304A5-523C-254B-9EDB-5F88686379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9821E3EA-23A9-1945-A003-738657B36615}"/>
                </a:ext>
              </a:extLst>
            </p:cNvPr>
            <p:cNvGrpSpPr/>
            <p:nvPr/>
          </p:nvGrpSpPr>
          <p:grpSpPr>
            <a:xfrm rot="10073465">
              <a:off x="8666627" y="5475378"/>
              <a:ext cx="53449" cy="50820"/>
              <a:chOff x="7366719" y="5471092"/>
              <a:chExt cx="101112" cy="96138"/>
            </a:xfrm>
          </p:grpSpPr>
          <p:cxnSp>
            <p:nvCxnSpPr>
              <p:cNvPr id="458" name="Gerade Verbindung 457">
                <a:extLst>
                  <a:ext uri="{FF2B5EF4-FFF2-40B4-BE49-F238E27FC236}">
                    <a16:creationId xmlns:a16="http://schemas.microsoft.com/office/drawing/2014/main" id="{771029B1-8806-A541-8522-3BD9384E13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4681" y="5471092"/>
                <a:ext cx="53150" cy="733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Gerade Verbindung 458">
                <a:extLst>
                  <a:ext uri="{FF2B5EF4-FFF2-40B4-BE49-F238E27FC236}">
                    <a16:creationId xmlns:a16="http://schemas.microsoft.com/office/drawing/2014/main" id="{F421DC06-FF94-CF45-8ED5-D76D2FEE5B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915" y="5471691"/>
                <a:ext cx="71002" cy="921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Gerade Verbindung 459">
                <a:extLst>
                  <a:ext uri="{FF2B5EF4-FFF2-40B4-BE49-F238E27FC236}">
                    <a16:creationId xmlns:a16="http://schemas.microsoft.com/office/drawing/2014/main" id="{1761EEE6-9F42-514F-B799-76CDF5DD00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021" y="5506504"/>
                <a:ext cx="41411" cy="54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Gerade Verbindung 460">
                <a:extLst>
                  <a:ext uri="{FF2B5EF4-FFF2-40B4-BE49-F238E27FC236}">
                    <a16:creationId xmlns:a16="http://schemas.microsoft.com/office/drawing/2014/main" id="{53393FB6-0E29-2741-9FE9-1AEAC66094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719" y="5529031"/>
                <a:ext cx="29417" cy="381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2" name="Gruppieren 491">
            <a:extLst>
              <a:ext uri="{FF2B5EF4-FFF2-40B4-BE49-F238E27FC236}">
                <a16:creationId xmlns:a16="http://schemas.microsoft.com/office/drawing/2014/main" id="{79E9ECFE-FA3C-B646-8B6B-018EEB4B9F9A}"/>
              </a:ext>
            </a:extLst>
          </p:cNvPr>
          <p:cNvGrpSpPr/>
          <p:nvPr/>
        </p:nvGrpSpPr>
        <p:grpSpPr>
          <a:xfrm>
            <a:off x="8516494" y="6086674"/>
            <a:ext cx="102718" cy="102718"/>
            <a:chOff x="1472953" y="3806542"/>
            <a:chExt cx="227832" cy="227832"/>
          </a:xfrm>
        </p:grpSpPr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8A81DF50-4CE5-1248-9E58-9F85BD5F8355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525" name="Gerade Verbindung 524">
              <a:extLst>
                <a:ext uri="{FF2B5EF4-FFF2-40B4-BE49-F238E27FC236}">
                  <a16:creationId xmlns:a16="http://schemas.microsoft.com/office/drawing/2014/main" id="{A2A100F4-6D1E-B042-A8C3-21E4EE40AFFA}"/>
                </a:ext>
              </a:extLst>
            </p:cNvPr>
            <p:cNvCxnSpPr>
              <a:endCxn id="524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Gerade Verbindung 525">
              <a:extLst>
                <a:ext uri="{FF2B5EF4-FFF2-40B4-BE49-F238E27FC236}">
                  <a16:creationId xmlns:a16="http://schemas.microsoft.com/office/drawing/2014/main" id="{2CB7C307-FA47-5B4E-AA9F-AE3C3E3C0448}"/>
                </a:ext>
              </a:extLst>
            </p:cNvPr>
            <p:cNvCxnSpPr>
              <a:stCxn id="524" idx="2"/>
              <a:endCxn id="524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3" name="Gruppieren 492">
            <a:extLst>
              <a:ext uri="{FF2B5EF4-FFF2-40B4-BE49-F238E27FC236}">
                <a16:creationId xmlns:a16="http://schemas.microsoft.com/office/drawing/2014/main" id="{4284411F-6E19-9D4E-A3E6-33F79E2E415A}"/>
              </a:ext>
            </a:extLst>
          </p:cNvPr>
          <p:cNvGrpSpPr/>
          <p:nvPr/>
        </p:nvGrpSpPr>
        <p:grpSpPr>
          <a:xfrm>
            <a:off x="8570377" y="6098435"/>
            <a:ext cx="36199" cy="34418"/>
            <a:chOff x="7366719" y="5471092"/>
            <a:chExt cx="101112" cy="96138"/>
          </a:xfrm>
        </p:grpSpPr>
        <p:cxnSp>
          <p:nvCxnSpPr>
            <p:cNvPr id="520" name="Gerade Verbindung 519">
              <a:extLst>
                <a:ext uri="{FF2B5EF4-FFF2-40B4-BE49-F238E27FC236}">
                  <a16:creationId xmlns:a16="http://schemas.microsoft.com/office/drawing/2014/main" id="{E2442C77-791F-544D-9483-BB75F21796F6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Gerade Verbindung 520">
              <a:extLst>
                <a:ext uri="{FF2B5EF4-FFF2-40B4-BE49-F238E27FC236}">
                  <a16:creationId xmlns:a16="http://schemas.microsoft.com/office/drawing/2014/main" id="{0E8704AC-7280-134D-8C7F-AEFC5E86F6E0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Gerade Verbindung 521">
              <a:extLst>
                <a:ext uri="{FF2B5EF4-FFF2-40B4-BE49-F238E27FC236}">
                  <a16:creationId xmlns:a16="http://schemas.microsoft.com/office/drawing/2014/main" id="{4971204C-1DCE-9D4F-8268-861648FF8972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Gerade Verbindung 522">
              <a:extLst>
                <a:ext uri="{FF2B5EF4-FFF2-40B4-BE49-F238E27FC236}">
                  <a16:creationId xmlns:a16="http://schemas.microsoft.com/office/drawing/2014/main" id="{1BF1E416-42AE-CD41-8554-165F6AB295A2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9" name="Gruppieren 498">
            <a:extLst>
              <a:ext uri="{FF2B5EF4-FFF2-40B4-BE49-F238E27FC236}">
                <a16:creationId xmlns:a16="http://schemas.microsoft.com/office/drawing/2014/main" id="{257CE9A7-4C70-BA42-8CC9-7ADBD65FD369}"/>
              </a:ext>
            </a:extLst>
          </p:cNvPr>
          <p:cNvGrpSpPr/>
          <p:nvPr/>
        </p:nvGrpSpPr>
        <p:grpSpPr>
          <a:xfrm rot="5400000">
            <a:off x="8571246" y="6146534"/>
            <a:ext cx="36199" cy="34418"/>
            <a:chOff x="7366719" y="5471092"/>
            <a:chExt cx="101112" cy="96138"/>
          </a:xfrm>
        </p:grpSpPr>
        <p:cxnSp>
          <p:nvCxnSpPr>
            <p:cNvPr id="516" name="Gerade Verbindung 515">
              <a:extLst>
                <a:ext uri="{FF2B5EF4-FFF2-40B4-BE49-F238E27FC236}">
                  <a16:creationId xmlns:a16="http://schemas.microsoft.com/office/drawing/2014/main" id="{F2AC67E3-A604-C645-AF67-533D9618CFBB}"/>
                </a:ext>
              </a:extLst>
            </p:cNvPr>
            <p:cNvCxnSpPr>
              <a:cxnSpLocks/>
            </p:cNvCxnSpPr>
            <p:nvPr/>
          </p:nvCxnSpPr>
          <p:spPr>
            <a:xfrm>
              <a:off x="7414681" y="5471092"/>
              <a:ext cx="53150" cy="733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Gerade Verbindung 516">
              <a:extLst>
                <a:ext uri="{FF2B5EF4-FFF2-40B4-BE49-F238E27FC236}">
                  <a16:creationId xmlns:a16="http://schemas.microsoft.com/office/drawing/2014/main" id="{1DA2922A-5C48-174E-9279-EAAB5F3E6C58}"/>
                </a:ext>
              </a:extLst>
            </p:cNvPr>
            <p:cNvCxnSpPr>
              <a:cxnSpLocks/>
            </p:cNvCxnSpPr>
            <p:nvPr/>
          </p:nvCxnSpPr>
          <p:spPr>
            <a:xfrm>
              <a:off x="7381915" y="5471691"/>
              <a:ext cx="71002" cy="92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Gerade Verbindung 517">
              <a:extLst>
                <a:ext uri="{FF2B5EF4-FFF2-40B4-BE49-F238E27FC236}">
                  <a16:creationId xmlns:a16="http://schemas.microsoft.com/office/drawing/2014/main" id="{47926607-129F-2643-A828-6093E62AC0AD}"/>
                </a:ext>
              </a:extLst>
            </p:cNvPr>
            <p:cNvCxnSpPr>
              <a:cxnSpLocks/>
            </p:cNvCxnSpPr>
            <p:nvPr/>
          </p:nvCxnSpPr>
          <p:spPr>
            <a:xfrm>
              <a:off x="7379021" y="5506504"/>
              <a:ext cx="41411" cy="541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Gerade Verbindung 518">
              <a:extLst>
                <a:ext uri="{FF2B5EF4-FFF2-40B4-BE49-F238E27FC236}">
                  <a16:creationId xmlns:a16="http://schemas.microsoft.com/office/drawing/2014/main" id="{6A48F8DB-6C35-D546-ABFC-63C513671CBF}"/>
                </a:ext>
              </a:extLst>
            </p:cNvPr>
            <p:cNvCxnSpPr>
              <a:cxnSpLocks/>
            </p:cNvCxnSpPr>
            <p:nvPr/>
          </p:nvCxnSpPr>
          <p:spPr>
            <a:xfrm>
              <a:off x="7366719" y="5529031"/>
              <a:ext cx="29417" cy="38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7" name="Gruppieren 526">
            <a:extLst>
              <a:ext uri="{FF2B5EF4-FFF2-40B4-BE49-F238E27FC236}">
                <a16:creationId xmlns:a16="http://schemas.microsoft.com/office/drawing/2014/main" id="{9F1610DC-FCB2-6B4B-B878-54F18B5FBD02}"/>
              </a:ext>
            </a:extLst>
          </p:cNvPr>
          <p:cNvGrpSpPr/>
          <p:nvPr/>
        </p:nvGrpSpPr>
        <p:grpSpPr>
          <a:xfrm>
            <a:off x="8518496" y="6218219"/>
            <a:ext cx="102718" cy="102718"/>
            <a:chOff x="1472953" y="3806542"/>
            <a:chExt cx="227832" cy="227832"/>
          </a:xfrm>
        </p:grpSpPr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F0CF2284-51E7-3F4D-9714-5407DB84139E}"/>
                </a:ext>
              </a:extLst>
            </p:cNvPr>
            <p:cNvSpPr/>
            <p:nvPr/>
          </p:nvSpPr>
          <p:spPr>
            <a:xfrm>
              <a:off x="1472953" y="3806542"/>
              <a:ext cx="227832" cy="2278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529" name="Gerade Verbindung 528">
              <a:extLst>
                <a:ext uri="{FF2B5EF4-FFF2-40B4-BE49-F238E27FC236}">
                  <a16:creationId xmlns:a16="http://schemas.microsoft.com/office/drawing/2014/main" id="{6079228C-957C-9F4D-A69D-43862165ED64}"/>
                </a:ext>
              </a:extLst>
            </p:cNvPr>
            <p:cNvCxnSpPr>
              <a:endCxn id="528" idx="4"/>
            </p:cNvCxnSpPr>
            <p:nvPr/>
          </p:nvCxnSpPr>
          <p:spPr>
            <a:xfrm>
              <a:off x="1586869" y="3806542"/>
              <a:ext cx="0" cy="227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Gerade Verbindung 529">
              <a:extLst>
                <a:ext uri="{FF2B5EF4-FFF2-40B4-BE49-F238E27FC236}">
                  <a16:creationId xmlns:a16="http://schemas.microsoft.com/office/drawing/2014/main" id="{A8D106AE-9E8E-E74F-8BA5-28D11EFDB7ED}"/>
                </a:ext>
              </a:extLst>
            </p:cNvPr>
            <p:cNvCxnSpPr>
              <a:stCxn id="528" idx="2"/>
              <a:endCxn id="528" idx="6"/>
            </p:cNvCxnSpPr>
            <p:nvPr/>
          </p:nvCxnSpPr>
          <p:spPr>
            <a:xfrm>
              <a:off x="1472953" y="3920458"/>
              <a:ext cx="227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1" name="Textfeld 530">
            <a:extLst>
              <a:ext uri="{FF2B5EF4-FFF2-40B4-BE49-F238E27FC236}">
                <a16:creationId xmlns:a16="http://schemas.microsoft.com/office/drawing/2014/main" id="{BA406F54-F7E1-2647-8EDE-66BA1DA4EECA}"/>
              </a:ext>
            </a:extLst>
          </p:cNvPr>
          <p:cNvSpPr txBox="1"/>
          <p:nvPr/>
        </p:nvSpPr>
        <p:spPr>
          <a:xfrm>
            <a:off x="8691687" y="5911601"/>
            <a:ext cx="10590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1 Stunde </a:t>
            </a:r>
          </a:p>
          <a:p>
            <a:r>
              <a:rPr lang="de-DE" sz="1000" dirty="0"/>
              <a:t>und eine </a:t>
            </a:r>
          </a:p>
          <a:p>
            <a:r>
              <a:rPr lang="de-DE" sz="1000" dirty="0"/>
              <a:t>Halbe-Stunde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C701D16-3DFA-2444-8B98-C98565D50994}"/>
              </a:ext>
            </a:extLst>
          </p:cNvPr>
          <p:cNvGrpSpPr/>
          <p:nvPr/>
        </p:nvGrpSpPr>
        <p:grpSpPr>
          <a:xfrm>
            <a:off x="1226892" y="2694137"/>
            <a:ext cx="1369939" cy="986820"/>
            <a:chOff x="1226892" y="2694137"/>
            <a:chExt cx="1369939" cy="986820"/>
          </a:xfrm>
        </p:grpSpPr>
        <p:grpSp>
          <p:nvGrpSpPr>
            <p:cNvPr id="428" name="Gruppieren 427">
              <a:extLst>
                <a:ext uri="{FF2B5EF4-FFF2-40B4-BE49-F238E27FC236}">
                  <a16:creationId xmlns:a16="http://schemas.microsoft.com/office/drawing/2014/main" id="{C65D3713-6618-784B-9DCD-D8976DA2DF62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500" name="Gruppieren 499">
                <a:extLst>
                  <a:ext uri="{FF2B5EF4-FFF2-40B4-BE49-F238E27FC236}">
                    <a16:creationId xmlns:a16="http://schemas.microsoft.com/office/drawing/2014/main" id="{734C7664-8EAE-8244-A662-1C4F58C4AAA8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09" name="Oval 508">
                  <a:extLst>
                    <a:ext uri="{FF2B5EF4-FFF2-40B4-BE49-F238E27FC236}">
                      <a16:creationId xmlns:a16="http://schemas.microsoft.com/office/drawing/2014/main" id="{B8B3B135-2D11-0149-B584-176D1FDF5D0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10" name="Gerade Verbindung 509">
                  <a:extLst>
                    <a:ext uri="{FF2B5EF4-FFF2-40B4-BE49-F238E27FC236}">
                      <a16:creationId xmlns:a16="http://schemas.microsoft.com/office/drawing/2014/main" id="{3AC48020-F915-7542-90AF-6721656356D4}"/>
                    </a:ext>
                  </a:extLst>
                </p:cNvPr>
                <p:cNvCxnSpPr>
                  <a:endCxn id="50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Gerade Verbindung 510">
                  <a:extLst>
                    <a:ext uri="{FF2B5EF4-FFF2-40B4-BE49-F238E27FC236}">
                      <a16:creationId xmlns:a16="http://schemas.microsoft.com/office/drawing/2014/main" id="{AD70CE64-CDEB-8844-B824-BB8FC58F4F18}"/>
                    </a:ext>
                  </a:extLst>
                </p:cNvPr>
                <p:cNvCxnSpPr>
                  <a:stCxn id="509" idx="2"/>
                  <a:endCxn id="50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1" name="Gruppieren 500">
                <a:extLst>
                  <a:ext uri="{FF2B5EF4-FFF2-40B4-BE49-F238E27FC236}">
                    <a16:creationId xmlns:a16="http://schemas.microsoft.com/office/drawing/2014/main" id="{E20F1032-4251-2044-BADC-0316D6F6EA5C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06" name="Oval 505">
                  <a:extLst>
                    <a:ext uri="{FF2B5EF4-FFF2-40B4-BE49-F238E27FC236}">
                      <a16:creationId xmlns:a16="http://schemas.microsoft.com/office/drawing/2014/main" id="{096FE51F-A9DC-C04C-8BBD-C3C8BF48B53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07" name="Gerade Verbindung 506">
                  <a:extLst>
                    <a:ext uri="{FF2B5EF4-FFF2-40B4-BE49-F238E27FC236}">
                      <a16:creationId xmlns:a16="http://schemas.microsoft.com/office/drawing/2014/main" id="{2F1EB7F2-83C5-BC49-88AD-43B7934D81D5}"/>
                    </a:ext>
                  </a:extLst>
                </p:cNvPr>
                <p:cNvCxnSpPr>
                  <a:endCxn id="50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Gerade Verbindung 507">
                  <a:extLst>
                    <a:ext uri="{FF2B5EF4-FFF2-40B4-BE49-F238E27FC236}">
                      <a16:creationId xmlns:a16="http://schemas.microsoft.com/office/drawing/2014/main" id="{EEE88EE9-EB90-1843-B8FA-30D27D76A07F}"/>
                    </a:ext>
                  </a:extLst>
                </p:cNvPr>
                <p:cNvCxnSpPr>
                  <a:stCxn id="506" idx="2"/>
                  <a:endCxn id="50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" name="Gruppieren 501">
                <a:extLst>
                  <a:ext uri="{FF2B5EF4-FFF2-40B4-BE49-F238E27FC236}">
                    <a16:creationId xmlns:a16="http://schemas.microsoft.com/office/drawing/2014/main" id="{959EBD20-80F9-2743-8BC2-4CD8ADE088CB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03" name="Oval 502">
                  <a:extLst>
                    <a:ext uri="{FF2B5EF4-FFF2-40B4-BE49-F238E27FC236}">
                      <a16:creationId xmlns:a16="http://schemas.microsoft.com/office/drawing/2014/main" id="{89FC02DA-EA7E-1648-86A4-1200E87A6FC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04" name="Gerade Verbindung 503">
                  <a:extLst>
                    <a:ext uri="{FF2B5EF4-FFF2-40B4-BE49-F238E27FC236}">
                      <a16:creationId xmlns:a16="http://schemas.microsoft.com/office/drawing/2014/main" id="{5A66B678-19FE-E847-B6B5-F146C1697ED9}"/>
                    </a:ext>
                  </a:extLst>
                </p:cNvPr>
                <p:cNvCxnSpPr>
                  <a:endCxn id="50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Gerade Verbindung 504">
                  <a:extLst>
                    <a:ext uri="{FF2B5EF4-FFF2-40B4-BE49-F238E27FC236}">
                      <a16:creationId xmlns:a16="http://schemas.microsoft.com/office/drawing/2014/main" id="{C7946028-C518-A140-92BC-65AAB3E799C6}"/>
                    </a:ext>
                  </a:extLst>
                </p:cNvPr>
                <p:cNvCxnSpPr>
                  <a:stCxn id="503" idx="2"/>
                  <a:endCxn id="50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9" name="Gruppieren 428">
              <a:extLst>
                <a:ext uri="{FF2B5EF4-FFF2-40B4-BE49-F238E27FC236}">
                  <a16:creationId xmlns:a16="http://schemas.microsoft.com/office/drawing/2014/main" id="{10ECA210-6C85-AA44-9671-81F9076520D0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443" name="Gruppieren 442">
                <a:extLst>
                  <a:ext uri="{FF2B5EF4-FFF2-40B4-BE49-F238E27FC236}">
                    <a16:creationId xmlns:a16="http://schemas.microsoft.com/office/drawing/2014/main" id="{9C546593-86EF-5947-AAE8-2B91B1AB348D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496" name="Oval 495">
                  <a:extLst>
                    <a:ext uri="{FF2B5EF4-FFF2-40B4-BE49-F238E27FC236}">
                      <a16:creationId xmlns:a16="http://schemas.microsoft.com/office/drawing/2014/main" id="{A85D1866-76A6-924D-9989-B1C4F384134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97" name="Gerade Verbindung 496">
                  <a:extLst>
                    <a:ext uri="{FF2B5EF4-FFF2-40B4-BE49-F238E27FC236}">
                      <a16:creationId xmlns:a16="http://schemas.microsoft.com/office/drawing/2014/main" id="{2AB185BF-B9D7-8B4D-8A09-EF1B980A9652}"/>
                    </a:ext>
                  </a:extLst>
                </p:cNvPr>
                <p:cNvCxnSpPr>
                  <a:endCxn id="49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Gerade Verbindung 497">
                  <a:extLst>
                    <a:ext uri="{FF2B5EF4-FFF2-40B4-BE49-F238E27FC236}">
                      <a16:creationId xmlns:a16="http://schemas.microsoft.com/office/drawing/2014/main" id="{97989996-51FF-6B41-B9EC-79D41F5393FA}"/>
                    </a:ext>
                  </a:extLst>
                </p:cNvPr>
                <p:cNvCxnSpPr>
                  <a:stCxn id="496" idx="2"/>
                  <a:endCxn id="49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4" name="Gruppieren 443">
                <a:extLst>
                  <a:ext uri="{FF2B5EF4-FFF2-40B4-BE49-F238E27FC236}">
                    <a16:creationId xmlns:a16="http://schemas.microsoft.com/office/drawing/2014/main" id="{C21045E0-292D-1348-9B7B-5EE48DE7EB2B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491" name="Oval 490">
                  <a:extLst>
                    <a:ext uri="{FF2B5EF4-FFF2-40B4-BE49-F238E27FC236}">
                      <a16:creationId xmlns:a16="http://schemas.microsoft.com/office/drawing/2014/main" id="{E8192C4E-8B14-FD4A-98FE-9C3FD2822B6F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94" name="Gerade Verbindung 493">
                  <a:extLst>
                    <a:ext uri="{FF2B5EF4-FFF2-40B4-BE49-F238E27FC236}">
                      <a16:creationId xmlns:a16="http://schemas.microsoft.com/office/drawing/2014/main" id="{79C2FD26-8C71-4646-89C1-FF4912BBD143}"/>
                    </a:ext>
                  </a:extLst>
                </p:cNvPr>
                <p:cNvCxnSpPr>
                  <a:endCxn id="49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Gerade Verbindung 494">
                  <a:extLst>
                    <a:ext uri="{FF2B5EF4-FFF2-40B4-BE49-F238E27FC236}">
                      <a16:creationId xmlns:a16="http://schemas.microsoft.com/office/drawing/2014/main" id="{7A026306-47BF-B447-B811-555621793B02}"/>
                    </a:ext>
                  </a:extLst>
                </p:cNvPr>
                <p:cNvCxnSpPr>
                  <a:stCxn id="491" idx="2"/>
                  <a:endCxn id="49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5" name="Gruppieren 444">
                <a:extLst>
                  <a:ext uri="{FF2B5EF4-FFF2-40B4-BE49-F238E27FC236}">
                    <a16:creationId xmlns:a16="http://schemas.microsoft.com/office/drawing/2014/main" id="{D099B999-8EF9-7C4D-8A41-F425153F9660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446" name="Oval 445">
                  <a:extLst>
                    <a:ext uri="{FF2B5EF4-FFF2-40B4-BE49-F238E27FC236}">
                      <a16:creationId xmlns:a16="http://schemas.microsoft.com/office/drawing/2014/main" id="{14B28629-2E9A-8846-82A2-A1E98AA7D60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47" name="Gerade Verbindung 446">
                  <a:extLst>
                    <a:ext uri="{FF2B5EF4-FFF2-40B4-BE49-F238E27FC236}">
                      <a16:creationId xmlns:a16="http://schemas.microsoft.com/office/drawing/2014/main" id="{21970BEF-8B75-7D4B-B72D-1E1CE4BB7C95}"/>
                    </a:ext>
                  </a:extLst>
                </p:cNvPr>
                <p:cNvCxnSpPr>
                  <a:endCxn id="44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Gerade Verbindung 484">
                  <a:extLst>
                    <a:ext uri="{FF2B5EF4-FFF2-40B4-BE49-F238E27FC236}">
                      <a16:creationId xmlns:a16="http://schemas.microsoft.com/office/drawing/2014/main" id="{DB68A4E0-07E7-694E-A16C-696D6C295589}"/>
                    </a:ext>
                  </a:extLst>
                </p:cNvPr>
                <p:cNvCxnSpPr>
                  <a:stCxn id="446" idx="2"/>
                  <a:endCxn id="44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0" name="Gruppieren 429">
              <a:extLst>
                <a:ext uri="{FF2B5EF4-FFF2-40B4-BE49-F238E27FC236}">
                  <a16:creationId xmlns:a16="http://schemas.microsoft.com/office/drawing/2014/main" id="{47DA0DB9-7937-0642-A02F-288D33045D05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431" name="Gruppieren 430">
                <a:extLst>
                  <a:ext uri="{FF2B5EF4-FFF2-40B4-BE49-F238E27FC236}">
                    <a16:creationId xmlns:a16="http://schemas.microsoft.com/office/drawing/2014/main" id="{458B6FD2-4A6D-454C-8E6D-10D3667A56FD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440" name="Oval 439">
                  <a:extLst>
                    <a:ext uri="{FF2B5EF4-FFF2-40B4-BE49-F238E27FC236}">
                      <a16:creationId xmlns:a16="http://schemas.microsoft.com/office/drawing/2014/main" id="{B5144A11-EFFD-5747-8D08-B5E6D56F05A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41" name="Gerade Verbindung 440">
                  <a:extLst>
                    <a:ext uri="{FF2B5EF4-FFF2-40B4-BE49-F238E27FC236}">
                      <a16:creationId xmlns:a16="http://schemas.microsoft.com/office/drawing/2014/main" id="{DE6BB5C9-DF16-9544-800C-E2643FD77F51}"/>
                    </a:ext>
                  </a:extLst>
                </p:cNvPr>
                <p:cNvCxnSpPr>
                  <a:endCxn id="44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Gerade Verbindung 441">
                  <a:extLst>
                    <a:ext uri="{FF2B5EF4-FFF2-40B4-BE49-F238E27FC236}">
                      <a16:creationId xmlns:a16="http://schemas.microsoft.com/office/drawing/2014/main" id="{AF47E4BA-8B56-0C4F-8AAD-3F72E101D625}"/>
                    </a:ext>
                  </a:extLst>
                </p:cNvPr>
                <p:cNvCxnSpPr>
                  <a:stCxn id="440" idx="2"/>
                  <a:endCxn id="44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2" name="Gruppieren 431">
                <a:extLst>
                  <a:ext uri="{FF2B5EF4-FFF2-40B4-BE49-F238E27FC236}">
                    <a16:creationId xmlns:a16="http://schemas.microsoft.com/office/drawing/2014/main" id="{652C000D-D673-E345-8816-2CCA7EC8FB32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437" name="Oval 436">
                  <a:extLst>
                    <a:ext uri="{FF2B5EF4-FFF2-40B4-BE49-F238E27FC236}">
                      <a16:creationId xmlns:a16="http://schemas.microsoft.com/office/drawing/2014/main" id="{8AB58595-BA39-E140-B89E-FCE36194D74F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38" name="Gerade Verbindung 437">
                  <a:extLst>
                    <a:ext uri="{FF2B5EF4-FFF2-40B4-BE49-F238E27FC236}">
                      <a16:creationId xmlns:a16="http://schemas.microsoft.com/office/drawing/2014/main" id="{94CEA595-9BCE-8B49-9F3A-21CE551FE534}"/>
                    </a:ext>
                  </a:extLst>
                </p:cNvPr>
                <p:cNvCxnSpPr>
                  <a:endCxn id="43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Gerade Verbindung 438">
                  <a:extLst>
                    <a:ext uri="{FF2B5EF4-FFF2-40B4-BE49-F238E27FC236}">
                      <a16:creationId xmlns:a16="http://schemas.microsoft.com/office/drawing/2014/main" id="{8919F168-33F3-2F41-9BE9-00B5327EA7A3}"/>
                    </a:ext>
                  </a:extLst>
                </p:cNvPr>
                <p:cNvCxnSpPr>
                  <a:stCxn id="437" idx="2"/>
                  <a:endCxn id="43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3" name="Gruppieren 432">
                <a:extLst>
                  <a:ext uri="{FF2B5EF4-FFF2-40B4-BE49-F238E27FC236}">
                    <a16:creationId xmlns:a16="http://schemas.microsoft.com/office/drawing/2014/main" id="{B0906233-6AE8-C941-A596-423351AED753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434" name="Oval 433">
                  <a:extLst>
                    <a:ext uri="{FF2B5EF4-FFF2-40B4-BE49-F238E27FC236}">
                      <a16:creationId xmlns:a16="http://schemas.microsoft.com/office/drawing/2014/main" id="{467AA763-B510-6049-9FD2-39865B21BDD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435" name="Gerade Verbindung 434">
                  <a:extLst>
                    <a:ext uri="{FF2B5EF4-FFF2-40B4-BE49-F238E27FC236}">
                      <a16:creationId xmlns:a16="http://schemas.microsoft.com/office/drawing/2014/main" id="{AEC69D4E-3BCF-D04C-9A01-CFA4CA6CD490}"/>
                    </a:ext>
                  </a:extLst>
                </p:cNvPr>
                <p:cNvCxnSpPr>
                  <a:endCxn id="434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Gerade Verbindung 435">
                  <a:extLst>
                    <a:ext uri="{FF2B5EF4-FFF2-40B4-BE49-F238E27FC236}">
                      <a16:creationId xmlns:a16="http://schemas.microsoft.com/office/drawing/2014/main" id="{579C67F2-5E29-3947-B4CE-61E92471E1AD}"/>
                    </a:ext>
                  </a:extLst>
                </p:cNvPr>
                <p:cNvCxnSpPr>
                  <a:stCxn id="434" idx="2"/>
                  <a:endCxn id="434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12" name="Gruppieren 511">
            <a:extLst>
              <a:ext uri="{FF2B5EF4-FFF2-40B4-BE49-F238E27FC236}">
                <a16:creationId xmlns:a16="http://schemas.microsoft.com/office/drawing/2014/main" id="{1BD8BC39-EFD4-5446-9FA3-E2BE76F3D3D1}"/>
              </a:ext>
            </a:extLst>
          </p:cNvPr>
          <p:cNvGrpSpPr/>
          <p:nvPr/>
        </p:nvGrpSpPr>
        <p:grpSpPr>
          <a:xfrm>
            <a:off x="2938509" y="2687276"/>
            <a:ext cx="1369939" cy="986820"/>
            <a:chOff x="1226892" y="2694137"/>
            <a:chExt cx="1369939" cy="986820"/>
          </a:xfrm>
        </p:grpSpPr>
        <p:grpSp>
          <p:nvGrpSpPr>
            <p:cNvPr id="513" name="Gruppieren 512">
              <a:extLst>
                <a:ext uri="{FF2B5EF4-FFF2-40B4-BE49-F238E27FC236}">
                  <a16:creationId xmlns:a16="http://schemas.microsoft.com/office/drawing/2014/main" id="{91909E65-AF53-8D4B-91FB-53E6FCB571E6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556" name="Gruppieren 555">
                <a:extLst>
                  <a:ext uri="{FF2B5EF4-FFF2-40B4-BE49-F238E27FC236}">
                    <a16:creationId xmlns:a16="http://schemas.microsoft.com/office/drawing/2014/main" id="{D7CD5061-E949-564E-B7E7-CF625DBB8A82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65" name="Oval 564">
                  <a:extLst>
                    <a:ext uri="{FF2B5EF4-FFF2-40B4-BE49-F238E27FC236}">
                      <a16:creationId xmlns:a16="http://schemas.microsoft.com/office/drawing/2014/main" id="{484EEC46-99B9-1645-A50E-8D8B3529304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66" name="Gerade Verbindung 565">
                  <a:extLst>
                    <a:ext uri="{FF2B5EF4-FFF2-40B4-BE49-F238E27FC236}">
                      <a16:creationId xmlns:a16="http://schemas.microsoft.com/office/drawing/2014/main" id="{B9BFA267-21B4-1C4D-989E-4B01EFADE6C4}"/>
                    </a:ext>
                  </a:extLst>
                </p:cNvPr>
                <p:cNvCxnSpPr>
                  <a:endCxn id="56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Gerade Verbindung 566">
                  <a:extLst>
                    <a:ext uri="{FF2B5EF4-FFF2-40B4-BE49-F238E27FC236}">
                      <a16:creationId xmlns:a16="http://schemas.microsoft.com/office/drawing/2014/main" id="{9FC44160-7910-AF4D-8CB5-56FE49AF803E}"/>
                    </a:ext>
                  </a:extLst>
                </p:cNvPr>
                <p:cNvCxnSpPr>
                  <a:stCxn id="565" idx="2"/>
                  <a:endCxn id="56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7" name="Gruppieren 556">
                <a:extLst>
                  <a:ext uri="{FF2B5EF4-FFF2-40B4-BE49-F238E27FC236}">
                    <a16:creationId xmlns:a16="http://schemas.microsoft.com/office/drawing/2014/main" id="{C836EAF9-09DB-E54E-B235-B2B0CB3C2AB1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62" name="Oval 561">
                  <a:extLst>
                    <a:ext uri="{FF2B5EF4-FFF2-40B4-BE49-F238E27FC236}">
                      <a16:creationId xmlns:a16="http://schemas.microsoft.com/office/drawing/2014/main" id="{2E90A316-5269-9948-BFDB-025B8AA74C5C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63" name="Gerade Verbindung 562">
                  <a:extLst>
                    <a:ext uri="{FF2B5EF4-FFF2-40B4-BE49-F238E27FC236}">
                      <a16:creationId xmlns:a16="http://schemas.microsoft.com/office/drawing/2014/main" id="{CABA2456-3115-B44A-9BA3-70444B3338ED}"/>
                    </a:ext>
                  </a:extLst>
                </p:cNvPr>
                <p:cNvCxnSpPr>
                  <a:endCxn id="56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Gerade Verbindung 563">
                  <a:extLst>
                    <a:ext uri="{FF2B5EF4-FFF2-40B4-BE49-F238E27FC236}">
                      <a16:creationId xmlns:a16="http://schemas.microsoft.com/office/drawing/2014/main" id="{BE63E48D-ECA9-0345-ACA3-B9E729EE6CFA}"/>
                    </a:ext>
                  </a:extLst>
                </p:cNvPr>
                <p:cNvCxnSpPr>
                  <a:stCxn id="562" idx="2"/>
                  <a:endCxn id="56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8" name="Gruppieren 557">
                <a:extLst>
                  <a:ext uri="{FF2B5EF4-FFF2-40B4-BE49-F238E27FC236}">
                    <a16:creationId xmlns:a16="http://schemas.microsoft.com/office/drawing/2014/main" id="{C02A392E-C0AB-B84C-A22A-476F689E89C4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59" name="Oval 558">
                  <a:extLst>
                    <a:ext uri="{FF2B5EF4-FFF2-40B4-BE49-F238E27FC236}">
                      <a16:creationId xmlns:a16="http://schemas.microsoft.com/office/drawing/2014/main" id="{FD5E27C3-172D-5140-B695-44FB1D1B098C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60" name="Gerade Verbindung 559">
                  <a:extLst>
                    <a:ext uri="{FF2B5EF4-FFF2-40B4-BE49-F238E27FC236}">
                      <a16:creationId xmlns:a16="http://schemas.microsoft.com/office/drawing/2014/main" id="{080E19E5-E78D-D648-B8F6-B659F22783E4}"/>
                    </a:ext>
                  </a:extLst>
                </p:cNvPr>
                <p:cNvCxnSpPr>
                  <a:endCxn id="55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Gerade Verbindung 560">
                  <a:extLst>
                    <a:ext uri="{FF2B5EF4-FFF2-40B4-BE49-F238E27FC236}">
                      <a16:creationId xmlns:a16="http://schemas.microsoft.com/office/drawing/2014/main" id="{C8E9F8C9-90BA-0C4A-9524-4D10E7D5000C}"/>
                    </a:ext>
                  </a:extLst>
                </p:cNvPr>
                <p:cNvCxnSpPr>
                  <a:stCxn id="559" idx="2"/>
                  <a:endCxn id="55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4" name="Gruppieren 513">
              <a:extLst>
                <a:ext uri="{FF2B5EF4-FFF2-40B4-BE49-F238E27FC236}">
                  <a16:creationId xmlns:a16="http://schemas.microsoft.com/office/drawing/2014/main" id="{15EF279C-4969-5545-A74D-8E61095995FE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544" name="Gruppieren 543">
                <a:extLst>
                  <a:ext uri="{FF2B5EF4-FFF2-40B4-BE49-F238E27FC236}">
                    <a16:creationId xmlns:a16="http://schemas.microsoft.com/office/drawing/2014/main" id="{95DF26BE-128B-0647-831A-5E45CE880B50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53" name="Oval 552">
                  <a:extLst>
                    <a:ext uri="{FF2B5EF4-FFF2-40B4-BE49-F238E27FC236}">
                      <a16:creationId xmlns:a16="http://schemas.microsoft.com/office/drawing/2014/main" id="{7E11F1BB-8FFA-2845-9D7F-9032CA27612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54" name="Gerade Verbindung 553">
                  <a:extLst>
                    <a:ext uri="{FF2B5EF4-FFF2-40B4-BE49-F238E27FC236}">
                      <a16:creationId xmlns:a16="http://schemas.microsoft.com/office/drawing/2014/main" id="{8E15C711-D84D-AB4F-83FB-93D745AD9A2D}"/>
                    </a:ext>
                  </a:extLst>
                </p:cNvPr>
                <p:cNvCxnSpPr>
                  <a:endCxn id="55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" name="Gerade Verbindung 554">
                  <a:extLst>
                    <a:ext uri="{FF2B5EF4-FFF2-40B4-BE49-F238E27FC236}">
                      <a16:creationId xmlns:a16="http://schemas.microsoft.com/office/drawing/2014/main" id="{4C198B57-FA76-1B49-8D7D-71ABD394C9A2}"/>
                    </a:ext>
                  </a:extLst>
                </p:cNvPr>
                <p:cNvCxnSpPr>
                  <a:stCxn id="553" idx="2"/>
                  <a:endCxn id="55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5" name="Gruppieren 544">
                <a:extLst>
                  <a:ext uri="{FF2B5EF4-FFF2-40B4-BE49-F238E27FC236}">
                    <a16:creationId xmlns:a16="http://schemas.microsoft.com/office/drawing/2014/main" id="{C506E160-3C3A-D940-868F-2E1C0C5B0F9D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50" name="Oval 549">
                  <a:extLst>
                    <a:ext uri="{FF2B5EF4-FFF2-40B4-BE49-F238E27FC236}">
                      <a16:creationId xmlns:a16="http://schemas.microsoft.com/office/drawing/2014/main" id="{7FAA11FF-B0B6-7445-A227-E3DA0CCE16D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51" name="Gerade Verbindung 550">
                  <a:extLst>
                    <a:ext uri="{FF2B5EF4-FFF2-40B4-BE49-F238E27FC236}">
                      <a16:creationId xmlns:a16="http://schemas.microsoft.com/office/drawing/2014/main" id="{CCEBBE70-7D3A-E548-B3AC-45EFE9A522DF}"/>
                    </a:ext>
                  </a:extLst>
                </p:cNvPr>
                <p:cNvCxnSpPr>
                  <a:endCxn id="55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Gerade Verbindung 551">
                  <a:extLst>
                    <a:ext uri="{FF2B5EF4-FFF2-40B4-BE49-F238E27FC236}">
                      <a16:creationId xmlns:a16="http://schemas.microsoft.com/office/drawing/2014/main" id="{FD2F9413-5EAC-3D4B-A63D-B95850189D8E}"/>
                    </a:ext>
                  </a:extLst>
                </p:cNvPr>
                <p:cNvCxnSpPr>
                  <a:stCxn id="550" idx="2"/>
                  <a:endCxn id="55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6" name="Gruppieren 545">
                <a:extLst>
                  <a:ext uri="{FF2B5EF4-FFF2-40B4-BE49-F238E27FC236}">
                    <a16:creationId xmlns:a16="http://schemas.microsoft.com/office/drawing/2014/main" id="{7356AD97-0A21-0240-8128-651C64EC150E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47" name="Oval 546">
                  <a:extLst>
                    <a:ext uri="{FF2B5EF4-FFF2-40B4-BE49-F238E27FC236}">
                      <a16:creationId xmlns:a16="http://schemas.microsoft.com/office/drawing/2014/main" id="{73F1D7F6-7BB1-C942-BF68-F50B49CAAEB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48" name="Gerade Verbindung 547">
                  <a:extLst>
                    <a:ext uri="{FF2B5EF4-FFF2-40B4-BE49-F238E27FC236}">
                      <a16:creationId xmlns:a16="http://schemas.microsoft.com/office/drawing/2014/main" id="{5B4CE570-5C52-494C-99C1-332B0DF5BDA5}"/>
                    </a:ext>
                  </a:extLst>
                </p:cNvPr>
                <p:cNvCxnSpPr>
                  <a:endCxn id="54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9" name="Gerade Verbindung 548">
                  <a:extLst>
                    <a:ext uri="{FF2B5EF4-FFF2-40B4-BE49-F238E27FC236}">
                      <a16:creationId xmlns:a16="http://schemas.microsoft.com/office/drawing/2014/main" id="{D113BAE2-D39D-D84D-BCB6-C7AC058090DD}"/>
                    </a:ext>
                  </a:extLst>
                </p:cNvPr>
                <p:cNvCxnSpPr>
                  <a:stCxn id="547" idx="2"/>
                  <a:endCxn id="54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5" name="Gruppieren 514">
              <a:extLst>
                <a:ext uri="{FF2B5EF4-FFF2-40B4-BE49-F238E27FC236}">
                  <a16:creationId xmlns:a16="http://schemas.microsoft.com/office/drawing/2014/main" id="{A6A4BD9D-3325-5E4B-8547-3F2A2D53756D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532" name="Gruppieren 531">
                <a:extLst>
                  <a:ext uri="{FF2B5EF4-FFF2-40B4-BE49-F238E27FC236}">
                    <a16:creationId xmlns:a16="http://schemas.microsoft.com/office/drawing/2014/main" id="{6FA479DC-4F2F-5346-BC45-6D4F28E2C880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41" name="Oval 540">
                  <a:extLst>
                    <a:ext uri="{FF2B5EF4-FFF2-40B4-BE49-F238E27FC236}">
                      <a16:creationId xmlns:a16="http://schemas.microsoft.com/office/drawing/2014/main" id="{B732F61F-8BBE-F943-B3E3-6424B0073EC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42" name="Gerade Verbindung 541">
                  <a:extLst>
                    <a:ext uri="{FF2B5EF4-FFF2-40B4-BE49-F238E27FC236}">
                      <a16:creationId xmlns:a16="http://schemas.microsoft.com/office/drawing/2014/main" id="{4F4E7773-EB44-0A45-95F8-F771E9AD13F4}"/>
                    </a:ext>
                  </a:extLst>
                </p:cNvPr>
                <p:cNvCxnSpPr>
                  <a:endCxn id="54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3" name="Gerade Verbindung 542">
                  <a:extLst>
                    <a:ext uri="{FF2B5EF4-FFF2-40B4-BE49-F238E27FC236}">
                      <a16:creationId xmlns:a16="http://schemas.microsoft.com/office/drawing/2014/main" id="{3932331A-9999-DB4F-AA64-E679BC0A8557}"/>
                    </a:ext>
                  </a:extLst>
                </p:cNvPr>
                <p:cNvCxnSpPr>
                  <a:stCxn id="541" idx="2"/>
                  <a:endCxn id="54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3" name="Gruppieren 532">
                <a:extLst>
                  <a:ext uri="{FF2B5EF4-FFF2-40B4-BE49-F238E27FC236}">
                    <a16:creationId xmlns:a16="http://schemas.microsoft.com/office/drawing/2014/main" id="{47BF9656-B3AB-154E-9464-63099FA41F28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38" name="Oval 537">
                  <a:extLst>
                    <a:ext uri="{FF2B5EF4-FFF2-40B4-BE49-F238E27FC236}">
                      <a16:creationId xmlns:a16="http://schemas.microsoft.com/office/drawing/2014/main" id="{4AB80AFC-ABDC-E14E-8ED6-90523E6E02F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39" name="Gerade Verbindung 538">
                  <a:extLst>
                    <a:ext uri="{FF2B5EF4-FFF2-40B4-BE49-F238E27FC236}">
                      <a16:creationId xmlns:a16="http://schemas.microsoft.com/office/drawing/2014/main" id="{D4B020F8-97D9-B740-9FEE-FB4AC57040B7}"/>
                    </a:ext>
                  </a:extLst>
                </p:cNvPr>
                <p:cNvCxnSpPr>
                  <a:endCxn id="53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Gerade Verbindung 539">
                  <a:extLst>
                    <a:ext uri="{FF2B5EF4-FFF2-40B4-BE49-F238E27FC236}">
                      <a16:creationId xmlns:a16="http://schemas.microsoft.com/office/drawing/2014/main" id="{BC2D7FAF-EDDD-7C45-8158-47AB23C2315C}"/>
                    </a:ext>
                  </a:extLst>
                </p:cNvPr>
                <p:cNvCxnSpPr>
                  <a:stCxn id="538" idx="2"/>
                  <a:endCxn id="53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4" name="Gruppieren 533">
                <a:extLst>
                  <a:ext uri="{FF2B5EF4-FFF2-40B4-BE49-F238E27FC236}">
                    <a16:creationId xmlns:a16="http://schemas.microsoft.com/office/drawing/2014/main" id="{8E174631-FD22-9A45-A422-7B3F0CA8E283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35" name="Oval 534">
                  <a:extLst>
                    <a:ext uri="{FF2B5EF4-FFF2-40B4-BE49-F238E27FC236}">
                      <a16:creationId xmlns:a16="http://schemas.microsoft.com/office/drawing/2014/main" id="{4DB48F26-7BBB-EF4D-BA2D-438088B203A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36" name="Gerade Verbindung 535">
                  <a:extLst>
                    <a:ext uri="{FF2B5EF4-FFF2-40B4-BE49-F238E27FC236}">
                      <a16:creationId xmlns:a16="http://schemas.microsoft.com/office/drawing/2014/main" id="{7F3911C5-2C5A-7649-AF5E-7312F056031A}"/>
                    </a:ext>
                  </a:extLst>
                </p:cNvPr>
                <p:cNvCxnSpPr>
                  <a:endCxn id="53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7" name="Gerade Verbindung 536">
                  <a:extLst>
                    <a:ext uri="{FF2B5EF4-FFF2-40B4-BE49-F238E27FC236}">
                      <a16:creationId xmlns:a16="http://schemas.microsoft.com/office/drawing/2014/main" id="{0ECFA683-AFDA-FF40-8981-E24954D8EF36}"/>
                    </a:ext>
                  </a:extLst>
                </p:cNvPr>
                <p:cNvCxnSpPr>
                  <a:stCxn id="535" idx="2"/>
                  <a:endCxn id="53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68" name="Gruppieren 567">
            <a:extLst>
              <a:ext uri="{FF2B5EF4-FFF2-40B4-BE49-F238E27FC236}">
                <a16:creationId xmlns:a16="http://schemas.microsoft.com/office/drawing/2014/main" id="{7B7CD63B-D586-B248-9773-1EDBBA88BC3C}"/>
              </a:ext>
            </a:extLst>
          </p:cNvPr>
          <p:cNvGrpSpPr/>
          <p:nvPr/>
        </p:nvGrpSpPr>
        <p:grpSpPr>
          <a:xfrm>
            <a:off x="4650126" y="2680415"/>
            <a:ext cx="1369939" cy="986820"/>
            <a:chOff x="1226892" y="2694137"/>
            <a:chExt cx="1369939" cy="986820"/>
          </a:xfrm>
        </p:grpSpPr>
        <p:grpSp>
          <p:nvGrpSpPr>
            <p:cNvPr id="569" name="Gruppieren 568">
              <a:extLst>
                <a:ext uri="{FF2B5EF4-FFF2-40B4-BE49-F238E27FC236}">
                  <a16:creationId xmlns:a16="http://schemas.microsoft.com/office/drawing/2014/main" id="{1967E3E2-3EDC-1944-8672-E4EBE234282B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596" name="Gruppieren 595">
                <a:extLst>
                  <a:ext uri="{FF2B5EF4-FFF2-40B4-BE49-F238E27FC236}">
                    <a16:creationId xmlns:a16="http://schemas.microsoft.com/office/drawing/2014/main" id="{193BACF6-0883-4246-AF67-8B0A97E31872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05" name="Oval 604">
                  <a:extLst>
                    <a:ext uri="{FF2B5EF4-FFF2-40B4-BE49-F238E27FC236}">
                      <a16:creationId xmlns:a16="http://schemas.microsoft.com/office/drawing/2014/main" id="{8CC10FED-D302-3A49-A6B2-8EA4642E7D2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06" name="Gerade Verbindung 605">
                  <a:extLst>
                    <a:ext uri="{FF2B5EF4-FFF2-40B4-BE49-F238E27FC236}">
                      <a16:creationId xmlns:a16="http://schemas.microsoft.com/office/drawing/2014/main" id="{3D03EAAE-5BB2-644C-B2CB-555C4DF9982B}"/>
                    </a:ext>
                  </a:extLst>
                </p:cNvPr>
                <p:cNvCxnSpPr>
                  <a:endCxn id="60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7" name="Gerade Verbindung 606">
                  <a:extLst>
                    <a:ext uri="{FF2B5EF4-FFF2-40B4-BE49-F238E27FC236}">
                      <a16:creationId xmlns:a16="http://schemas.microsoft.com/office/drawing/2014/main" id="{E238384B-491B-2744-8286-8F137FE3CFFB}"/>
                    </a:ext>
                  </a:extLst>
                </p:cNvPr>
                <p:cNvCxnSpPr>
                  <a:stCxn id="605" idx="2"/>
                  <a:endCxn id="60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7" name="Gruppieren 596">
                <a:extLst>
                  <a:ext uri="{FF2B5EF4-FFF2-40B4-BE49-F238E27FC236}">
                    <a16:creationId xmlns:a16="http://schemas.microsoft.com/office/drawing/2014/main" id="{46FCB8CC-653D-DC48-99CF-EB142D6E5917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02" name="Oval 601">
                  <a:extLst>
                    <a:ext uri="{FF2B5EF4-FFF2-40B4-BE49-F238E27FC236}">
                      <a16:creationId xmlns:a16="http://schemas.microsoft.com/office/drawing/2014/main" id="{10BD8E03-49E2-724F-A76E-D770FEED5D6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03" name="Gerade Verbindung 602">
                  <a:extLst>
                    <a:ext uri="{FF2B5EF4-FFF2-40B4-BE49-F238E27FC236}">
                      <a16:creationId xmlns:a16="http://schemas.microsoft.com/office/drawing/2014/main" id="{6C8D27E2-CEFE-6745-9116-5EA725E92BC6}"/>
                    </a:ext>
                  </a:extLst>
                </p:cNvPr>
                <p:cNvCxnSpPr>
                  <a:endCxn id="60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Gerade Verbindung 603">
                  <a:extLst>
                    <a:ext uri="{FF2B5EF4-FFF2-40B4-BE49-F238E27FC236}">
                      <a16:creationId xmlns:a16="http://schemas.microsoft.com/office/drawing/2014/main" id="{067956B9-68D8-274B-86E3-321E2F29C3CE}"/>
                    </a:ext>
                  </a:extLst>
                </p:cNvPr>
                <p:cNvCxnSpPr>
                  <a:stCxn id="602" idx="2"/>
                  <a:endCxn id="60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8" name="Gruppieren 597">
                <a:extLst>
                  <a:ext uri="{FF2B5EF4-FFF2-40B4-BE49-F238E27FC236}">
                    <a16:creationId xmlns:a16="http://schemas.microsoft.com/office/drawing/2014/main" id="{344121B5-43F5-274F-B0F0-FE784EBC7DC5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99" name="Oval 598">
                  <a:extLst>
                    <a:ext uri="{FF2B5EF4-FFF2-40B4-BE49-F238E27FC236}">
                      <a16:creationId xmlns:a16="http://schemas.microsoft.com/office/drawing/2014/main" id="{ABA57441-D403-624F-B3BB-7D6B9C00C20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00" name="Gerade Verbindung 599">
                  <a:extLst>
                    <a:ext uri="{FF2B5EF4-FFF2-40B4-BE49-F238E27FC236}">
                      <a16:creationId xmlns:a16="http://schemas.microsoft.com/office/drawing/2014/main" id="{5FC4E987-418B-4A45-921A-8A1C440E3416}"/>
                    </a:ext>
                  </a:extLst>
                </p:cNvPr>
                <p:cNvCxnSpPr>
                  <a:endCxn id="59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1" name="Gerade Verbindung 600">
                  <a:extLst>
                    <a:ext uri="{FF2B5EF4-FFF2-40B4-BE49-F238E27FC236}">
                      <a16:creationId xmlns:a16="http://schemas.microsoft.com/office/drawing/2014/main" id="{BA5BF68B-270F-5C4C-972F-8F195FCCC8AB}"/>
                    </a:ext>
                  </a:extLst>
                </p:cNvPr>
                <p:cNvCxnSpPr>
                  <a:stCxn id="599" idx="2"/>
                  <a:endCxn id="59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70" name="Gruppieren 569">
              <a:extLst>
                <a:ext uri="{FF2B5EF4-FFF2-40B4-BE49-F238E27FC236}">
                  <a16:creationId xmlns:a16="http://schemas.microsoft.com/office/drawing/2014/main" id="{B40A893F-9796-D14D-9724-6B49620F227F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584" name="Gruppieren 583">
                <a:extLst>
                  <a:ext uri="{FF2B5EF4-FFF2-40B4-BE49-F238E27FC236}">
                    <a16:creationId xmlns:a16="http://schemas.microsoft.com/office/drawing/2014/main" id="{E8AC9B97-F306-EA4D-AE1B-D2460C4EDEB6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93" name="Oval 592">
                  <a:extLst>
                    <a:ext uri="{FF2B5EF4-FFF2-40B4-BE49-F238E27FC236}">
                      <a16:creationId xmlns:a16="http://schemas.microsoft.com/office/drawing/2014/main" id="{0718E675-AA56-574A-AA27-098BB6D533C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94" name="Gerade Verbindung 593">
                  <a:extLst>
                    <a:ext uri="{FF2B5EF4-FFF2-40B4-BE49-F238E27FC236}">
                      <a16:creationId xmlns:a16="http://schemas.microsoft.com/office/drawing/2014/main" id="{6C31DAC2-0D4F-6C4B-B5D9-8E2500255446}"/>
                    </a:ext>
                  </a:extLst>
                </p:cNvPr>
                <p:cNvCxnSpPr>
                  <a:endCxn id="59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Gerade Verbindung 594">
                  <a:extLst>
                    <a:ext uri="{FF2B5EF4-FFF2-40B4-BE49-F238E27FC236}">
                      <a16:creationId xmlns:a16="http://schemas.microsoft.com/office/drawing/2014/main" id="{0F71AE85-598E-FD41-9EFE-C79AD659419A}"/>
                    </a:ext>
                  </a:extLst>
                </p:cNvPr>
                <p:cNvCxnSpPr>
                  <a:stCxn id="593" idx="2"/>
                  <a:endCxn id="59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5" name="Gruppieren 584">
                <a:extLst>
                  <a:ext uri="{FF2B5EF4-FFF2-40B4-BE49-F238E27FC236}">
                    <a16:creationId xmlns:a16="http://schemas.microsoft.com/office/drawing/2014/main" id="{21CA0871-8C1B-A640-BB2A-FCAD63DF56EF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90" name="Oval 589">
                  <a:extLst>
                    <a:ext uri="{FF2B5EF4-FFF2-40B4-BE49-F238E27FC236}">
                      <a16:creationId xmlns:a16="http://schemas.microsoft.com/office/drawing/2014/main" id="{71C6A584-73AD-B34F-8699-9A1A6A194761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91" name="Gerade Verbindung 590">
                  <a:extLst>
                    <a:ext uri="{FF2B5EF4-FFF2-40B4-BE49-F238E27FC236}">
                      <a16:creationId xmlns:a16="http://schemas.microsoft.com/office/drawing/2014/main" id="{FBED24D2-2986-AB4B-AACB-6133D025228B}"/>
                    </a:ext>
                  </a:extLst>
                </p:cNvPr>
                <p:cNvCxnSpPr>
                  <a:endCxn id="59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Gerade Verbindung 591">
                  <a:extLst>
                    <a:ext uri="{FF2B5EF4-FFF2-40B4-BE49-F238E27FC236}">
                      <a16:creationId xmlns:a16="http://schemas.microsoft.com/office/drawing/2014/main" id="{AB166BEC-BA53-4846-AC87-1A31FBDD6DE8}"/>
                    </a:ext>
                  </a:extLst>
                </p:cNvPr>
                <p:cNvCxnSpPr>
                  <a:stCxn id="590" idx="2"/>
                  <a:endCxn id="59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6" name="Gruppieren 585">
                <a:extLst>
                  <a:ext uri="{FF2B5EF4-FFF2-40B4-BE49-F238E27FC236}">
                    <a16:creationId xmlns:a16="http://schemas.microsoft.com/office/drawing/2014/main" id="{81056E7F-EFA8-DF4D-9C0B-992226F2FD7E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87" name="Oval 586">
                  <a:extLst>
                    <a:ext uri="{FF2B5EF4-FFF2-40B4-BE49-F238E27FC236}">
                      <a16:creationId xmlns:a16="http://schemas.microsoft.com/office/drawing/2014/main" id="{1C9CDF2B-E7C8-1940-A168-FDBC828B1C45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88" name="Gerade Verbindung 587">
                  <a:extLst>
                    <a:ext uri="{FF2B5EF4-FFF2-40B4-BE49-F238E27FC236}">
                      <a16:creationId xmlns:a16="http://schemas.microsoft.com/office/drawing/2014/main" id="{F5A0D781-0645-0C4B-AE7B-BA33F1B6279E}"/>
                    </a:ext>
                  </a:extLst>
                </p:cNvPr>
                <p:cNvCxnSpPr>
                  <a:endCxn id="58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" name="Gerade Verbindung 588">
                  <a:extLst>
                    <a:ext uri="{FF2B5EF4-FFF2-40B4-BE49-F238E27FC236}">
                      <a16:creationId xmlns:a16="http://schemas.microsoft.com/office/drawing/2014/main" id="{4BCAD884-4058-B041-8A55-55505D424832}"/>
                    </a:ext>
                  </a:extLst>
                </p:cNvPr>
                <p:cNvCxnSpPr>
                  <a:stCxn id="587" idx="2"/>
                  <a:endCxn id="58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71" name="Gruppieren 570">
              <a:extLst>
                <a:ext uri="{FF2B5EF4-FFF2-40B4-BE49-F238E27FC236}">
                  <a16:creationId xmlns:a16="http://schemas.microsoft.com/office/drawing/2014/main" id="{0FA1E50F-CB86-9549-87AF-EE37A3012A44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572" name="Gruppieren 571">
                <a:extLst>
                  <a:ext uri="{FF2B5EF4-FFF2-40B4-BE49-F238E27FC236}">
                    <a16:creationId xmlns:a16="http://schemas.microsoft.com/office/drawing/2014/main" id="{F76631F0-C6B6-5A47-BF10-4EF097CD89D8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581" name="Oval 580">
                  <a:extLst>
                    <a:ext uri="{FF2B5EF4-FFF2-40B4-BE49-F238E27FC236}">
                      <a16:creationId xmlns:a16="http://schemas.microsoft.com/office/drawing/2014/main" id="{A77ACDB3-5910-2744-A1A7-5F6A35008FEB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82" name="Gerade Verbindung 581">
                  <a:extLst>
                    <a:ext uri="{FF2B5EF4-FFF2-40B4-BE49-F238E27FC236}">
                      <a16:creationId xmlns:a16="http://schemas.microsoft.com/office/drawing/2014/main" id="{E9C6E6DF-853D-2F45-8F13-345E9DDD9A01}"/>
                    </a:ext>
                  </a:extLst>
                </p:cNvPr>
                <p:cNvCxnSpPr>
                  <a:endCxn id="58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Gerade Verbindung 582">
                  <a:extLst>
                    <a:ext uri="{FF2B5EF4-FFF2-40B4-BE49-F238E27FC236}">
                      <a16:creationId xmlns:a16="http://schemas.microsoft.com/office/drawing/2014/main" id="{1204DD88-7FBD-6145-BB5F-169EAC31968E}"/>
                    </a:ext>
                  </a:extLst>
                </p:cNvPr>
                <p:cNvCxnSpPr>
                  <a:stCxn id="581" idx="2"/>
                  <a:endCxn id="58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3" name="Gruppieren 572">
                <a:extLst>
                  <a:ext uri="{FF2B5EF4-FFF2-40B4-BE49-F238E27FC236}">
                    <a16:creationId xmlns:a16="http://schemas.microsoft.com/office/drawing/2014/main" id="{4F041734-FC5E-DA47-B889-51533A9274FD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578" name="Oval 577">
                  <a:extLst>
                    <a:ext uri="{FF2B5EF4-FFF2-40B4-BE49-F238E27FC236}">
                      <a16:creationId xmlns:a16="http://schemas.microsoft.com/office/drawing/2014/main" id="{5D6BF3EA-E16E-4643-A87F-ECC79AC2044B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79" name="Gerade Verbindung 578">
                  <a:extLst>
                    <a:ext uri="{FF2B5EF4-FFF2-40B4-BE49-F238E27FC236}">
                      <a16:creationId xmlns:a16="http://schemas.microsoft.com/office/drawing/2014/main" id="{41B5123D-F2E0-904C-AA01-4701EBBA494D}"/>
                    </a:ext>
                  </a:extLst>
                </p:cNvPr>
                <p:cNvCxnSpPr>
                  <a:endCxn id="57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Gerade Verbindung 579">
                  <a:extLst>
                    <a:ext uri="{FF2B5EF4-FFF2-40B4-BE49-F238E27FC236}">
                      <a16:creationId xmlns:a16="http://schemas.microsoft.com/office/drawing/2014/main" id="{450E508C-74B8-254D-A596-DE9FD078D2C3}"/>
                    </a:ext>
                  </a:extLst>
                </p:cNvPr>
                <p:cNvCxnSpPr>
                  <a:stCxn id="578" idx="2"/>
                  <a:endCxn id="57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4" name="Gruppieren 573">
                <a:extLst>
                  <a:ext uri="{FF2B5EF4-FFF2-40B4-BE49-F238E27FC236}">
                    <a16:creationId xmlns:a16="http://schemas.microsoft.com/office/drawing/2014/main" id="{99EE47B6-06F5-E640-BC9A-E8A49F6F4C5F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575" name="Oval 574">
                  <a:extLst>
                    <a:ext uri="{FF2B5EF4-FFF2-40B4-BE49-F238E27FC236}">
                      <a16:creationId xmlns:a16="http://schemas.microsoft.com/office/drawing/2014/main" id="{C5424364-7284-A543-980A-070F3C02C10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576" name="Gerade Verbindung 575">
                  <a:extLst>
                    <a:ext uri="{FF2B5EF4-FFF2-40B4-BE49-F238E27FC236}">
                      <a16:creationId xmlns:a16="http://schemas.microsoft.com/office/drawing/2014/main" id="{28383911-D2F4-F547-90A5-F06BC95700A4}"/>
                    </a:ext>
                  </a:extLst>
                </p:cNvPr>
                <p:cNvCxnSpPr>
                  <a:endCxn id="57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Gerade Verbindung 576">
                  <a:extLst>
                    <a:ext uri="{FF2B5EF4-FFF2-40B4-BE49-F238E27FC236}">
                      <a16:creationId xmlns:a16="http://schemas.microsoft.com/office/drawing/2014/main" id="{65DE03BC-8035-1F44-BA36-88DE5DE5B74C}"/>
                    </a:ext>
                  </a:extLst>
                </p:cNvPr>
                <p:cNvCxnSpPr>
                  <a:stCxn id="575" idx="2"/>
                  <a:endCxn id="57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08" name="Gruppieren 607">
            <a:extLst>
              <a:ext uri="{FF2B5EF4-FFF2-40B4-BE49-F238E27FC236}">
                <a16:creationId xmlns:a16="http://schemas.microsoft.com/office/drawing/2014/main" id="{57C3C985-1228-354A-927E-0E7FAC3FA772}"/>
              </a:ext>
            </a:extLst>
          </p:cNvPr>
          <p:cNvGrpSpPr/>
          <p:nvPr/>
        </p:nvGrpSpPr>
        <p:grpSpPr>
          <a:xfrm>
            <a:off x="6361743" y="2673554"/>
            <a:ext cx="1369939" cy="986820"/>
            <a:chOff x="1226892" y="2694137"/>
            <a:chExt cx="1369939" cy="986820"/>
          </a:xfrm>
        </p:grpSpPr>
        <p:grpSp>
          <p:nvGrpSpPr>
            <p:cNvPr id="609" name="Gruppieren 608">
              <a:extLst>
                <a:ext uri="{FF2B5EF4-FFF2-40B4-BE49-F238E27FC236}">
                  <a16:creationId xmlns:a16="http://schemas.microsoft.com/office/drawing/2014/main" id="{70B36D13-BF6E-7142-A122-F8F399597E9D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636" name="Gruppieren 635">
                <a:extLst>
                  <a:ext uri="{FF2B5EF4-FFF2-40B4-BE49-F238E27FC236}">
                    <a16:creationId xmlns:a16="http://schemas.microsoft.com/office/drawing/2014/main" id="{6790963C-57A0-CC43-8E31-379135998C77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45" name="Oval 644">
                  <a:extLst>
                    <a:ext uri="{FF2B5EF4-FFF2-40B4-BE49-F238E27FC236}">
                      <a16:creationId xmlns:a16="http://schemas.microsoft.com/office/drawing/2014/main" id="{BD4AB8F4-BEE4-B344-80DE-C79F013A5E7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46" name="Gerade Verbindung 645">
                  <a:extLst>
                    <a:ext uri="{FF2B5EF4-FFF2-40B4-BE49-F238E27FC236}">
                      <a16:creationId xmlns:a16="http://schemas.microsoft.com/office/drawing/2014/main" id="{3E322476-C5C0-0F46-A8A5-6C0B5755E834}"/>
                    </a:ext>
                  </a:extLst>
                </p:cNvPr>
                <p:cNvCxnSpPr>
                  <a:endCxn id="64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Gerade Verbindung 646">
                  <a:extLst>
                    <a:ext uri="{FF2B5EF4-FFF2-40B4-BE49-F238E27FC236}">
                      <a16:creationId xmlns:a16="http://schemas.microsoft.com/office/drawing/2014/main" id="{869EF2D5-055C-1D4A-8C2D-F55941AE65E8}"/>
                    </a:ext>
                  </a:extLst>
                </p:cNvPr>
                <p:cNvCxnSpPr>
                  <a:stCxn id="645" idx="2"/>
                  <a:endCxn id="64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7" name="Gruppieren 636">
                <a:extLst>
                  <a:ext uri="{FF2B5EF4-FFF2-40B4-BE49-F238E27FC236}">
                    <a16:creationId xmlns:a16="http://schemas.microsoft.com/office/drawing/2014/main" id="{AFA14EE8-1EDF-8C45-B49E-1003F31F4505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42" name="Oval 641">
                  <a:extLst>
                    <a:ext uri="{FF2B5EF4-FFF2-40B4-BE49-F238E27FC236}">
                      <a16:creationId xmlns:a16="http://schemas.microsoft.com/office/drawing/2014/main" id="{5C37F1AD-4A43-CA46-B199-DA94ABB600E5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43" name="Gerade Verbindung 642">
                  <a:extLst>
                    <a:ext uri="{FF2B5EF4-FFF2-40B4-BE49-F238E27FC236}">
                      <a16:creationId xmlns:a16="http://schemas.microsoft.com/office/drawing/2014/main" id="{A06D2302-F852-664C-8898-23A1E2309A1A}"/>
                    </a:ext>
                  </a:extLst>
                </p:cNvPr>
                <p:cNvCxnSpPr>
                  <a:endCxn id="64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4" name="Gerade Verbindung 643">
                  <a:extLst>
                    <a:ext uri="{FF2B5EF4-FFF2-40B4-BE49-F238E27FC236}">
                      <a16:creationId xmlns:a16="http://schemas.microsoft.com/office/drawing/2014/main" id="{8E0E693E-FB37-7C45-82CD-09336DEE0572}"/>
                    </a:ext>
                  </a:extLst>
                </p:cNvPr>
                <p:cNvCxnSpPr>
                  <a:stCxn id="642" idx="2"/>
                  <a:endCxn id="64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8" name="Gruppieren 637">
                <a:extLst>
                  <a:ext uri="{FF2B5EF4-FFF2-40B4-BE49-F238E27FC236}">
                    <a16:creationId xmlns:a16="http://schemas.microsoft.com/office/drawing/2014/main" id="{CF7CEC49-AB4C-064E-B792-97801B311021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39" name="Oval 638">
                  <a:extLst>
                    <a:ext uri="{FF2B5EF4-FFF2-40B4-BE49-F238E27FC236}">
                      <a16:creationId xmlns:a16="http://schemas.microsoft.com/office/drawing/2014/main" id="{D9FFEBB9-520B-2C4D-A583-1CC36C2D5C35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40" name="Gerade Verbindung 639">
                  <a:extLst>
                    <a:ext uri="{FF2B5EF4-FFF2-40B4-BE49-F238E27FC236}">
                      <a16:creationId xmlns:a16="http://schemas.microsoft.com/office/drawing/2014/main" id="{473A6C22-1396-2448-9C8E-86515EFCFC36}"/>
                    </a:ext>
                  </a:extLst>
                </p:cNvPr>
                <p:cNvCxnSpPr>
                  <a:endCxn id="63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1" name="Gerade Verbindung 640">
                  <a:extLst>
                    <a:ext uri="{FF2B5EF4-FFF2-40B4-BE49-F238E27FC236}">
                      <a16:creationId xmlns:a16="http://schemas.microsoft.com/office/drawing/2014/main" id="{6465DEB2-42E2-154B-916A-1F75D0FF1968}"/>
                    </a:ext>
                  </a:extLst>
                </p:cNvPr>
                <p:cNvCxnSpPr>
                  <a:stCxn id="639" idx="2"/>
                  <a:endCxn id="63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10" name="Gruppieren 609">
              <a:extLst>
                <a:ext uri="{FF2B5EF4-FFF2-40B4-BE49-F238E27FC236}">
                  <a16:creationId xmlns:a16="http://schemas.microsoft.com/office/drawing/2014/main" id="{38058BA0-F437-954E-B599-F339D7EC7D15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624" name="Gruppieren 623">
                <a:extLst>
                  <a:ext uri="{FF2B5EF4-FFF2-40B4-BE49-F238E27FC236}">
                    <a16:creationId xmlns:a16="http://schemas.microsoft.com/office/drawing/2014/main" id="{93DD631F-CBF1-FB4A-9CCB-B1E25E83DD7B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33" name="Oval 632">
                  <a:extLst>
                    <a:ext uri="{FF2B5EF4-FFF2-40B4-BE49-F238E27FC236}">
                      <a16:creationId xmlns:a16="http://schemas.microsoft.com/office/drawing/2014/main" id="{A9FFDCBD-0F30-634C-93C7-3864F455E30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34" name="Gerade Verbindung 633">
                  <a:extLst>
                    <a:ext uri="{FF2B5EF4-FFF2-40B4-BE49-F238E27FC236}">
                      <a16:creationId xmlns:a16="http://schemas.microsoft.com/office/drawing/2014/main" id="{A9F27342-6662-3647-B5F5-8F256C6BAD34}"/>
                    </a:ext>
                  </a:extLst>
                </p:cNvPr>
                <p:cNvCxnSpPr>
                  <a:endCxn id="63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5" name="Gerade Verbindung 634">
                  <a:extLst>
                    <a:ext uri="{FF2B5EF4-FFF2-40B4-BE49-F238E27FC236}">
                      <a16:creationId xmlns:a16="http://schemas.microsoft.com/office/drawing/2014/main" id="{539C7D6A-8D07-DB4D-8535-FF48D77529CF}"/>
                    </a:ext>
                  </a:extLst>
                </p:cNvPr>
                <p:cNvCxnSpPr>
                  <a:stCxn id="633" idx="2"/>
                  <a:endCxn id="63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5" name="Gruppieren 624">
                <a:extLst>
                  <a:ext uri="{FF2B5EF4-FFF2-40B4-BE49-F238E27FC236}">
                    <a16:creationId xmlns:a16="http://schemas.microsoft.com/office/drawing/2014/main" id="{D7A6688C-9B21-4C42-AECB-C3B77C033646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30" name="Oval 629">
                  <a:extLst>
                    <a:ext uri="{FF2B5EF4-FFF2-40B4-BE49-F238E27FC236}">
                      <a16:creationId xmlns:a16="http://schemas.microsoft.com/office/drawing/2014/main" id="{C6FE39B3-1F8C-F548-8F24-49E554EBC07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31" name="Gerade Verbindung 630">
                  <a:extLst>
                    <a:ext uri="{FF2B5EF4-FFF2-40B4-BE49-F238E27FC236}">
                      <a16:creationId xmlns:a16="http://schemas.microsoft.com/office/drawing/2014/main" id="{2B2FE0D2-6A6E-B54A-BE89-B867DCC35747}"/>
                    </a:ext>
                  </a:extLst>
                </p:cNvPr>
                <p:cNvCxnSpPr>
                  <a:endCxn id="63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Gerade Verbindung 631">
                  <a:extLst>
                    <a:ext uri="{FF2B5EF4-FFF2-40B4-BE49-F238E27FC236}">
                      <a16:creationId xmlns:a16="http://schemas.microsoft.com/office/drawing/2014/main" id="{66817FF5-41AF-2247-BF3A-57EB471991E9}"/>
                    </a:ext>
                  </a:extLst>
                </p:cNvPr>
                <p:cNvCxnSpPr>
                  <a:stCxn id="630" idx="2"/>
                  <a:endCxn id="63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6" name="Gruppieren 625">
                <a:extLst>
                  <a:ext uri="{FF2B5EF4-FFF2-40B4-BE49-F238E27FC236}">
                    <a16:creationId xmlns:a16="http://schemas.microsoft.com/office/drawing/2014/main" id="{41CB1A93-82CD-A140-8546-8106EFC9557E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27" name="Oval 626">
                  <a:extLst>
                    <a:ext uri="{FF2B5EF4-FFF2-40B4-BE49-F238E27FC236}">
                      <a16:creationId xmlns:a16="http://schemas.microsoft.com/office/drawing/2014/main" id="{EE620E3C-4D08-BC41-A8F2-24A567768DB2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28" name="Gerade Verbindung 627">
                  <a:extLst>
                    <a:ext uri="{FF2B5EF4-FFF2-40B4-BE49-F238E27FC236}">
                      <a16:creationId xmlns:a16="http://schemas.microsoft.com/office/drawing/2014/main" id="{BC5F911D-3763-C547-920D-4355C79D429F}"/>
                    </a:ext>
                  </a:extLst>
                </p:cNvPr>
                <p:cNvCxnSpPr>
                  <a:endCxn id="62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Gerade Verbindung 628">
                  <a:extLst>
                    <a:ext uri="{FF2B5EF4-FFF2-40B4-BE49-F238E27FC236}">
                      <a16:creationId xmlns:a16="http://schemas.microsoft.com/office/drawing/2014/main" id="{A03ACC6D-2AC0-5147-A559-D5E55489E64A}"/>
                    </a:ext>
                  </a:extLst>
                </p:cNvPr>
                <p:cNvCxnSpPr>
                  <a:stCxn id="627" idx="2"/>
                  <a:endCxn id="62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11" name="Gruppieren 610">
              <a:extLst>
                <a:ext uri="{FF2B5EF4-FFF2-40B4-BE49-F238E27FC236}">
                  <a16:creationId xmlns:a16="http://schemas.microsoft.com/office/drawing/2014/main" id="{B668671C-0A6F-6847-928F-3916F484D62F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612" name="Gruppieren 611">
                <a:extLst>
                  <a:ext uri="{FF2B5EF4-FFF2-40B4-BE49-F238E27FC236}">
                    <a16:creationId xmlns:a16="http://schemas.microsoft.com/office/drawing/2014/main" id="{BA7955AD-E0D5-C04C-BF1B-682D288F5549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21" name="Oval 620">
                  <a:extLst>
                    <a:ext uri="{FF2B5EF4-FFF2-40B4-BE49-F238E27FC236}">
                      <a16:creationId xmlns:a16="http://schemas.microsoft.com/office/drawing/2014/main" id="{22F08B63-F49E-0943-A2C8-EE5EDCBC713A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22" name="Gerade Verbindung 621">
                  <a:extLst>
                    <a:ext uri="{FF2B5EF4-FFF2-40B4-BE49-F238E27FC236}">
                      <a16:creationId xmlns:a16="http://schemas.microsoft.com/office/drawing/2014/main" id="{23670FFA-E8E0-C140-A50C-D0A3598A2AE4}"/>
                    </a:ext>
                  </a:extLst>
                </p:cNvPr>
                <p:cNvCxnSpPr>
                  <a:endCxn id="62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3" name="Gerade Verbindung 622">
                  <a:extLst>
                    <a:ext uri="{FF2B5EF4-FFF2-40B4-BE49-F238E27FC236}">
                      <a16:creationId xmlns:a16="http://schemas.microsoft.com/office/drawing/2014/main" id="{52CA3EBF-D18C-B44F-95E5-ECF2F94D6070}"/>
                    </a:ext>
                  </a:extLst>
                </p:cNvPr>
                <p:cNvCxnSpPr>
                  <a:stCxn id="621" idx="2"/>
                  <a:endCxn id="62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3" name="Gruppieren 612">
                <a:extLst>
                  <a:ext uri="{FF2B5EF4-FFF2-40B4-BE49-F238E27FC236}">
                    <a16:creationId xmlns:a16="http://schemas.microsoft.com/office/drawing/2014/main" id="{496A4FE3-C87F-C144-AB2A-231E4403172C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18" name="Oval 617">
                  <a:extLst>
                    <a:ext uri="{FF2B5EF4-FFF2-40B4-BE49-F238E27FC236}">
                      <a16:creationId xmlns:a16="http://schemas.microsoft.com/office/drawing/2014/main" id="{E85AD6CA-DAF0-774A-AE41-F4F83E265E97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19" name="Gerade Verbindung 618">
                  <a:extLst>
                    <a:ext uri="{FF2B5EF4-FFF2-40B4-BE49-F238E27FC236}">
                      <a16:creationId xmlns:a16="http://schemas.microsoft.com/office/drawing/2014/main" id="{07AFEA94-252F-764F-8B4E-BA6179A67BFE}"/>
                    </a:ext>
                  </a:extLst>
                </p:cNvPr>
                <p:cNvCxnSpPr>
                  <a:endCxn id="61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Gerade Verbindung 619">
                  <a:extLst>
                    <a:ext uri="{FF2B5EF4-FFF2-40B4-BE49-F238E27FC236}">
                      <a16:creationId xmlns:a16="http://schemas.microsoft.com/office/drawing/2014/main" id="{930FB213-225A-4C40-BD05-DD09A9D4EDEC}"/>
                    </a:ext>
                  </a:extLst>
                </p:cNvPr>
                <p:cNvCxnSpPr>
                  <a:stCxn id="618" idx="2"/>
                  <a:endCxn id="61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4" name="Gruppieren 613">
                <a:extLst>
                  <a:ext uri="{FF2B5EF4-FFF2-40B4-BE49-F238E27FC236}">
                    <a16:creationId xmlns:a16="http://schemas.microsoft.com/office/drawing/2014/main" id="{DB452651-2CDA-FB43-95BB-911A701E1413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15" name="Oval 614">
                  <a:extLst>
                    <a:ext uri="{FF2B5EF4-FFF2-40B4-BE49-F238E27FC236}">
                      <a16:creationId xmlns:a16="http://schemas.microsoft.com/office/drawing/2014/main" id="{953E5D38-F533-2E4F-9FC9-CC7B543A5D2A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16" name="Gerade Verbindung 615">
                  <a:extLst>
                    <a:ext uri="{FF2B5EF4-FFF2-40B4-BE49-F238E27FC236}">
                      <a16:creationId xmlns:a16="http://schemas.microsoft.com/office/drawing/2014/main" id="{74BBD8F1-3E36-BB48-ABB0-97EE6F054CE1}"/>
                    </a:ext>
                  </a:extLst>
                </p:cNvPr>
                <p:cNvCxnSpPr>
                  <a:endCxn id="61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7" name="Gerade Verbindung 616">
                  <a:extLst>
                    <a:ext uri="{FF2B5EF4-FFF2-40B4-BE49-F238E27FC236}">
                      <a16:creationId xmlns:a16="http://schemas.microsoft.com/office/drawing/2014/main" id="{3DD1F979-3A66-1F4F-B62B-DFAFB33095F2}"/>
                    </a:ext>
                  </a:extLst>
                </p:cNvPr>
                <p:cNvCxnSpPr>
                  <a:stCxn id="615" idx="2"/>
                  <a:endCxn id="61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48" name="Gruppieren 647">
            <a:extLst>
              <a:ext uri="{FF2B5EF4-FFF2-40B4-BE49-F238E27FC236}">
                <a16:creationId xmlns:a16="http://schemas.microsoft.com/office/drawing/2014/main" id="{A35805FC-A2C6-554D-88CD-863883F78325}"/>
              </a:ext>
            </a:extLst>
          </p:cNvPr>
          <p:cNvGrpSpPr/>
          <p:nvPr/>
        </p:nvGrpSpPr>
        <p:grpSpPr>
          <a:xfrm>
            <a:off x="8073360" y="2666693"/>
            <a:ext cx="1369939" cy="986820"/>
            <a:chOff x="1226892" y="2694137"/>
            <a:chExt cx="1369939" cy="986820"/>
          </a:xfrm>
        </p:grpSpPr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DDE01A29-5C7A-0445-992D-841596091529}"/>
                </a:ext>
              </a:extLst>
            </p:cNvPr>
            <p:cNvGrpSpPr/>
            <p:nvPr/>
          </p:nvGrpSpPr>
          <p:grpSpPr>
            <a:xfrm>
              <a:off x="1226892" y="2697366"/>
              <a:ext cx="290087" cy="983591"/>
              <a:chOff x="4663862" y="3954178"/>
              <a:chExt cx="290087" cy="983591"/>
            </a:xfrm>
          </p:grpSpPr>
          <p:grpSp>
            <p:nvGrpSpPr>
              <p:cNvPr id="676" name="Gruppieren 675">
                <a:extLst>
                  <a:ext uri="{FF2B5EF4-FFF2-40B4-BE49-F238E27FC236}">
                    <a16:creationId xmlns:a16="http://schemas.microsoft.com/office/drawing/2014/main" id="{F7314B40-F36D-9249-96F2-7F49F4835A4A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85" name="Oval 684">
                  <a:extLst>
                    <a:ext uri="{FF2B5EF4-FFF2-40B4-BE49-F238E27FC236}">
                      <a16:creationId xmlns:a16="http://schemas.microsoft.com/office/drawing/2014/main" id="{A8C27976-52B0-7F49-BD21-52DF6023727B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86" name="Gerade Verbindung 685">
                  <a:extLst>
                    <a:ext uri="{FF2B5EF4-FFF2-40B4-BE49-F238E27FC236}">
                      <a16:creationId xmlns:a16="http://schemas.microsoft.com/office/drawing/2014/main" id="{3D30AA49-DCA4-4C4F-85C9-B3F1183D82E5}"/>
                    </a:ext>
                  </a:extLst>
                </p:cNvPr>
                <p:cNvCxnSpPr>
                  <a:endCxn id="68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Gerade Verbindung 686">
                  <a:extLst>
                    <a:ext uri="{FF2B5EF4-FFF2-40B4-BE49-F238E27FC236}">
                      <a16:creationId xmlns:a16="http://schemas.microsoft.com/office/drawing/2014/main" id="{0A91BF85-5389-6649-873E-B94AC96F3F49}"/>
                    </a:ext>
                  </a:extLst>
                </p:cNvPr>
                <p:cNvCxnSpPr>
                  <a:stCxn id="685" idx="2"/>
                  <a:endCxn id="68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7" name="Gruppieren 676">
                <a:extLst>
                  <a:ext uri="{FF2B5EF4-FFF2-40B4-BE49-F238E27FC236}">
                    <a16:creationId xmlns:a16="http://schemas.microsoft.com/office/drawing/2014/main" id="{2FF0642C-A693-2443-BBD8-D95DC40B6B06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82" name="Oval 681">
                  <a:extLst>
                    <a:ext uri="{FF2B5EF4-FFF2-40B4-BE49-F238E27FC236}">
                      <a16:creationId xmlns:a16="http://schemas.microsoft.com/office/drawing/2014/main" id="{0EA7E16A-81E4-214A-BF7F-519A8A730E9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83" name="Gerade Verbindung 682">
                  <a:extLst>
                    <a:ext uri="{FF2B5EF4-FFF2-40B4-BE49-F238E27FC236}">
                      <a16:creationId xmlns:a16="http://schemas.microsoft.com/office/drawing/2014/main" id="{E4FE1ED9-A994-5245-B8A9-5DF59C18FB07}"/>
                    </a:ext>
                  </a:extLst>
                </p:cNvPr>
                <p:cNvCxnSpPr>
                  <a:endCxn id="68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Gerade Verbindung 683">
                  <a:extLst>
                    <a:ext uri="{FF2B5EF4-FFF2-40B4-BE49-F238E27FC236}">
                      <a16:creationId xmlns:a16="http://schemas.microsoft.com/office/drawing/2014/main" id="{5592B0D7-DEA7-CA43-9A8D-319F9E8BF6EF}"/>
                    </a:ext>
                  </a:extLst>
                </p:cNvPr>
                <p:cNvCxnSpPr>
                  <a:stCxn id="682" idx="2"/>
                  <a:endCxn id="68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8" name="Gruppieren 677">
                <a:extLst>
                  <a:ext uri="{FF2B5EF4-FFF2-40B4-BE49-F238E27FC236}">
                    <a16:creationId xmlns:a16="http://schemas.microsoft.com/office/drawing/2014/main" id="{5725301D-6A97-BB41-9029-CA68BD279E73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79" name="Oval 678">
                  <a:extLst>
                    <a:ext uri="{FF2B5EF4-FFF2-40B4-BE49-F238E27FC236}">
                      <a16:creationId xmlns:a16="http://schemas.microsoft.com/office/drawing/2014/main" id="{D9F199B6-E251-F24C-8F76-44CA88D7FD0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80" name="Gerade Verbindung 679">
                  <a:extLst>
                    <a:ext uri="{FF2B5EF4-FFF2-40B4-BE49-F238E27FC236}">
                      <a16:creationId xmlns:a16="http://schemas.microsoft.com/office/drawing/2014/main" id="{BB7D0DF8-1EAC-854E-8A7B-609A1067298B}"/>
                    </a:ext>
                  </a:extLst>
                </p:cNvPr>
                <p:cNvCxnSpPr>
                  <a:endCxn id="67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Gerade Verbindung 680">
                  <a:extLst>
                    <a:ext uri="{FF2B5EF4-FFF2-40B4-BE49-F238E27FC236}">
                      <a16:creationId xmlns:a16="http://schemas.microsoft.com/office/drawing/2014/main" id="{2786A47C-D7F5-6849-80E7-56663F04E6DA}"/>
                    </a:ext>
                  </a:extLst>
                </p:cNvPr>
                <p:cNvCxnSpPr>
                  <a:stCxn id="679" idx="2"/>
                  <a:endCxn id="67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77709836-55FF-AD44-BD2E-D75746D474C9}"/>
                </a:ext>
              </a:extLst>
            </p:cNvPr>
            <p:cNvGrpSpPr/>
            <p:nvPr/>
          </p:nvGrpSpPr>
          <p:grpSpPr>
            <a:xfrm>
              <a:off x="1775478" y="2694138"/>
              <a:ext cx="290087" cy="983591"/>
              <a:chOff x="4663862" y="3954178"/>
              <a:chExt cx="290087" cy="983591"/>
            </a:xfrm>
          </p:grpSpPr>
          <p:grpSp>
            <p:nvGrpSpPr>
              <p:cNvPr id="664" name="Gruppieren 663">
                <a:extLst>
                  <a:ext uri="{FF2B5EF4-FFF2-40B4-BE49-F238E27FC236}">
                    <a16:creationId xmlns:a16="http://schemas.microsoft.com/office/drawing/2014/main" id="{DC5AF525-80C0-C846-8E1D-F2FC270329B3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73" name="Oval 672">
                  <a:extLst>
                    <a:ext uri="{FF2B5EF4-FFF2-40B4-BE49-F238E27FC236}">
                      <a16:creationId xmlns:a16="http://schemas.microsoft.com/office/drawing/2014/main" id="{089B5DEE-A43D-7145-B1F9-2F3A7169E521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74" name="Gerade Verbindung 673">
                  <a:extLst>
                    <a:ext uri="{FF2B5EF4-FFF2-40B4-BE49-F238E27FC236}">
                      <a16:creationId xmlns:a16="http://schemas.microsoft.com/office/drawing/2014/main" id="{ADCBB5B5-25BC-6A48-AF45-AE88757F044C}"/>
                    </a:ext>
                  </a:extLst>
                </p:cNvPr>
                <p:cNvCxnSpPr>
                  <a:endCxn id="67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5" name="Gerade Verbindung 674">
                  <a:extLst>
                    <a:ext uri="{FF2B5EF4-FFF2-40B4-BE49-F238E27FC236}">
                      <a16:creationId xmlns:a16="http://schemas.microsoft.com/office/drawing/2014/main" id="{34B3F882-DB35-004B-A55C-5EF203C2EAF9}"/>
                    </a:ext>
                  </a:extLst>
                </p:cNvPr>
                <p:cNvCxnSpPr>
                  <a:stCxn id="673" idx="2"/>
                  <a:endCxn id="67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5" name="Gruppieren 664">
                <a:extLst>
                  <a:ext uri="{FF2B5EF4-FFF2-40B4-BE49-F238E27FC236}">
                    <a16:creationId xmlns:a16="http://schemas.microsoft.com/office/drawing/2014/main" id="{E0FC7B82-12B8-384F-8E28-9E592750580F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70" name="Oval 669">
                  <a:extLst>
                    <a:ext uri="{FF2B5EF4-FFF2-40B4-BE49-F238E27FC236}">
                      <a16:creationId xmlns:a16="http://schemas.microsoft.com/office/drawing/2014/main" id="{C845F144-F72B-0D4D-9364-DF44AC475374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71" name="Gerade Verbindung 670">
                  <a:extLst>
                    <a:ext uri="{FF2B5EF4-FFF2-40B4-BE49-F238E27FC236}">
                      <a16:creationId xmlns:a16="http://schemas.microsoft.com/office/drawing/2014/main" id="{ECD0B9B7-3A54-E147-A8A9-8A64F39345CD}"/>
                    </a:ext>
                  </a:extLst>
                </p:cNvPr>
                <p:cNvCxnSpPr>
                  <a:endCxn id="670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2" name="Gerade Verbindung 671">
                  <a:extLst>
                    <a:ext uri="{FF2B5EF4-FFF2-40B4-BE49-F238E27FC236}">
                      <a16:creationId xmlns:a16="http://schemas.microsoft.com/office/drawing/2014/main" id="{FDA37830-78C9-6D45-89A4-6C97128C8237}"/>
                    </a:ext>
                  </a:extLst>
                </p:cNvPr>
                <p:cNvCxnSpPr>
                  <a:stCxn id="670" idx="2"/>
                  <a:endCxn id="670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6" name="Gruppieren 665">
                <a:extLst>
                  <a:ext uri="{FF2B5EF4-FFF2-40B4-BE49-F238E27FC236}">
                    <a16:creationId xmlns:a16="http://schemas.microsoft.com/office/drawing/2014/main" id="{1A3ACDCE-68BA-0644-8B2D-1197F201730D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67" name="Oval 666">
                  <a:extLst>
                    <a:ext uri="{FF2B5EF4-FFF2-40B4-BE49-F238E27FC236}">
                      <a16:creationId xmlns:a16="http://schemas.microsoft.com/office/drawing/2014/main" id="{9C1517FA-AC8C-654F-A443-6CBC4450031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68" name="Gerade Verbindung 667">
                  <a:extLst>
                    <a:ext uri="{FF2B5EF4-FFF2-40B4-BE49-F238E27FC236}">
                      <a16:creationId xmlns:a16="http://schemas.microsoft.com/office/drawing/2014/main" id="{718FB6FF-085C-C246-BCD4-01F6ED77BA97}"/>
                    </a:ext>
                  </a:extLst>
                </p:cNvPr>
                <p:cNvCxnSpPr>
                  <a:endCxn id="667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9" name="Gerade Verbindung 668">
                  <a:extLst>
                    <a:ext uri="{FF2B5EF4-FFF2-40B4-BE49-F238E27FC236}">
                      <a16:creationId xmlns:a16="http://schemas.microsoft.com/office/drawing/2014/main" id="{473179AA-835C-E147-AEBA-9270B20DC6B3}"/>
                    </a:ext>
                  </a:extLst>
                </p:cNvPr>
                <p:cNvCxnSpPr>
                  <a:stCxn id="667" idx="2"/>
                  <a:endCxn id="667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28B99F6D-A095-B247-831E-109BACD94307}"/>
                </a:ext>
              </a:extLst>
            </p:cNvPr>
            <p:cNvGrpSpPr/>
            <p:nvPr/>
          </p:nvGrpSpPr>
          <p:grpSpPr>
            <a:xfrm>
              <a:off x="2306744" y="2694137"/>
              <a:ext cx="290087" cy="983591"/>
              <a:chOff x="4663862" y="3954178"/>
              <a:chExt cx="290087" cy="983591"/>
            </a:xfrm>
          </p:grpSpPr>
          <p:grpSp>
            <p:nvGrpSpPr>
              <p:cNvPr id="652" name="Gruppieren 651">
                <a:extLst>
                  <a:ext uri="{FF2B5EF4-FFF2-40B4-BE49-F238E27FC236}">
                    <a16:creationId xmlns:a16="http://schemas.microsoft.com/office/drawing/2014/main" id="{937CF279-46C8-C648-843B-8B640F0A73FB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661" name="Oval 660">
                  <a:extLst>
                    <a:ext uri="{FF2B5EF4-FFF2-40B4-BE49-F238E27FC236}">
                      <a16:creationId xmlns:a16="http://schemas.microsoft.com/office/drawing/2014/main" id="{070F4A32-EC46-AC45-9558-084B350124D0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62" name="Gerade Verbindung 661">
                  <a:extLst>
                    <a:ext uri="{FF2B5EF4-FFF2-40B4-BE49-F238E27FC236}">
                      <a16:creationId xmlns:a16="http://schemas.microsoft.com/office/drawing/2014/main" id="{108ED5B5-F576-344C-9AA4-1B028261515B}"/>
                    </a:ext>
                  </a:extLst>
                </p:cNvPr>
                <p:cNvCxnSpPr>
                  <a:endCxn id="661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3" name="Gerade Verbindung 662">
                  <a:extLst>
                    <a:ext uri="{FF2B5EF4-FFF2-40B4-BE49-F238E27FC236}">
                      <a16:creationId xmlns:a16="http://schemas.microsoft.com/office/drawing/2014/main" id="{00867AA4-BE62-2B4F-84DD-41C7B886DC85}"/>
                    </a:ext>
                  </a:extLst>
                </p:cNvPr>
                <p:cNvCxnSpPr>
                  <a:stCxn id="661" idx="2"/>
                  <a:endCxn id="661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3" name="Gruppieren 652">
                <a:extLst>
                  <a:ext uri="{FF2B5EF4-FFF2-40B4-BE49-F238E27FC236}">
                    <a16:creationId xmlns:a16="http://schemas.microsoft.com/office/drawing/2014/main" id="{7EEF0898-CE35-B54F-BD1D-2D53DE79D00F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658" name="Oval 657">
                  <a:extLst>
                    <a:ext uri="{FF2B5EF4-FFF2-40B4-BE49-F238E27FC236}">
                      <a16:creationId xmlns:a16="http://schemas.microsoft.com/office/drawing/2014/main" id="{6B868EC2-F484-474A-80CC-34E0CF5566B8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59" name="Gerade Verbindung 658">
                  <a:extLst>
                    <a:ext uri="{FF2B5EF4-FFF2-40B4-BE49-F238E27FC236}">
                      <a16:creationId xmlns:a16="http://schemas.microsoft.com/office/drawing/2014/main" id="{6055A528-FC27-E741-9CE6-57E55C61CD22}"/>
                    </a:ext>
                  </a:extLst>
                </p:cNvPr>
                <p:cNvCxnSpPr>
                  <a:endCxn id="658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0" name="Gerade Verbindung 659">
                  <a:extLst>
                    <a:ext uri="{FF2B5EF4-FFF2-40B4-BE49-F238E27FC236}">
                      <a16:creationId xmlns:a16="http://schemas.microsoft.com/office/drawing/2014/main" id="{9611A038-731C-3E49-A5E4-A359C71801E0}"/>
                    </a:ext>
                  </a:extLst>
                </p:cNvPr>
                <p:cNvCxnSpPr>
                  <a:stCxn id="658" idx="2"/>
                  <a:endCxn id="658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4" name="Gruppieren 653">
                <a:extLst>
                  <a:ext uri="{FF2B5EF4-FFF2-40B4-BE49-F238E27FC236}">
                    <a16:creationId xmlns:a16="http://schemas.microsoft.com/office/drawing/2014/main" id="{16AB0BCB-D049-094D-96DC-E652D928FD71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655" name="Oval 654">
                  <a:extLst>
                    <a:ext uri="{FF2B5EF4-FFF2-40B4-BE49-F238E27FC236}">
                      <a16:creationId xmlns:a16="http://schemas.microsoft.com/office/drawing/2014/main" id="{82B8682F-F91D-6E44-85D1-008F0190E1E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656" name="Gerade Verbindung 655">
                  <a:extLst>
                    <a:ext uri="{FF2B5EF4-FFF2-40B4-BE49-F238E27FC236}">
                      <a16:creationId xmlns:a16="http://schemas.microsoft.com/office/drawing/2014/main" id="{5832DE8C-59A9-BF4E-9D18-DF32E46D11B9}"/>
                    </a:ext>
                  </a:extLst>
                </p:cNvPr>
                <p:cNvCxnSpPr>
                  <a:endCxn id="65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7" name="Gerade Verbindung 656">
                  <a:extLst>
                    <a:ext uri="{FF2B5EF4-FFF2-40B4-BE49-F238E27FC236}">
                      <a16:creationId xmlns:a16="http://schemas.microsoft.com/office/drawing/2014/main" id="{A5080B09-BED5-A741-B11F-00CA70D215B7}"/>
                    </a:ext>
                  </a:extLst>
                </p:cNvPr>
                <p:cNvCxnSpPr>
                  <a:stCxn id="655" idx="2"/>
                  <a:endCxn id="65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79" name="Textfeld 378">
            <a:extLst>
              <a:ext uri="{FF2B5EF4-FFF2-40B4-BE49-F238E27FC236}">
                <a16:creationId xmlns:a16="http://schemas.microsoft.com/office/drawing/2014/main" id="{0E598C57-1E6E-A846-A265-1AFFCEDF5365}"/>
              </a:ext>
            </a:extLst>
          </p:cNvPr>
          <p:cNvSpPr txBox="1"/>
          <p:nvPr/>
        </p:nvSpPr>
        <p:spPr>
          <a:xfrm>
            <a:off x="3812328" y="4281725"/>
            <a:ext cx="123694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Gesamtzeit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3EEE8DE-A597-9C45-9A2E-637AF66D5CE6}"/>
              </a:ext>
            </a:extLst>
          </p:cNvPr>
          <p:cNvGrpSpPr/>
          <p:nvPr/>
        </p:nvGrpSpPr>
        <p:grpSpPr>
          <a:xfrm>
            <a:off x="5186563" y="4047717"/>
            <a:ext cx="821784" cy="842941"/>
            <a:chOff x="6808462" y="4063731"/>
            <a:chExt cx="821784" cy="842941"/>
          </a:xfrm>
        </p:grpSpPr>
        <p:grpSp>
          <p:nvGrpSpPr>
            <p:cNvPr id="689" name="Gruppieren 688">
              <a:extLst>
                <a:ext uri="{FF2B5EF4-FFF2-40B4-BE49-F238E27FC236}">
                  <a16:creationId xmlns:a16="http://schemas.microsoft.com/office/drawing/2014/main" id="{1D09DB23-8807-B742-9752-836690FCA097}"/>
                </a:ext>
              </a:extLst>
            </p:cNvPr>
            <p:cNvGrpSpPr/>
            <p:nvPr/>
          </p:nvGrpSpPr>
          <p:grpSpPr>
            <a:xfrm>
              <a:off x="6854531" y="4130917"/>
              <a:ext cx="212041" cy="718961"/>
              <a:chOff x="4663862" y="3954178"/>
              <a:chExt cx="290087" cy="983591"/>
            </a:xfrm>
          </p:grpSpPr>
          <p:grpSp>
            <p:nvGrpSpPr>
              <p:cNvPr id="716" name="Gruppieren 715">
                <a:extLst>
                  <a:ext uri="{FF2B5EF4-FFF2-40B4-BE49-F238E27FC236}">
                    <a16:creationId xmlns:a16="http://schemas.microsoft.com/office/drawing/2014/main" id="{DF08B0C7-5604-D445-9D5A-09F70DEA3A70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725" name="Oval 724">
                  <a:extLst>
                    <a:ext uri="{FF2B5EF4-FFF2-40B4-BE49-F238E27FC236}">
                      <a16:creationId xmlns:a16="http://schemas.microsoft.com/office/drawing/2014/main" id="{6B9773E4-BC6B-9243-855E-E4E9185E0C2F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26" name="Gerade Verbindung 725">
                  <a:extLst>
                    <a:ext uri="{FF2B5EF4-FFF2-40B4-BE49-F238E27FC236}">
                      <a16:creationId xmlns:a16="http://schemas.microsoft.com/office/drawing/2014/main" id="{977DF4D3-563C-6D45-81B1-B875844442D7}"/>
                    </a:ext>
                  </a:extLst>
                </p:cNvPr>
                <p:cNvCxnSpPr>
                  <a:endCxn id="725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7" name="Gerade Verbindung 726">
                  <a:extLst>
                    <a:ext uri="{FF2B5EF4-FFF2-40B4-BE49-F238E27FC236}">
                      <a16:creationId xmlns:a16="http://schemas.microsoft.com/office/drawing/2014/main" id="{91A4374F-421A-F74C-8ED6-CD28C57FD6F8}"/>
                    </a:ext>
                  </a:extLst>
                </p:cNvPr>
                <p:cNvCxnSpPr>
                  <a:stCxn id="725" idx="2"/>
                  <a:endCxn id="725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7" name="Gruppieren 716">
                <a:extLst>
                  <a:ext uri="{FF2B5EF4-FFF2-40B4-BE49-F238E27FC236}">
                    <a16:creationId xmlns:a16="http://schemas.microsoft.com/office/drawing/2014/main" id="{68CE2DDD-0D8E-3D43-88F5-96E414DC56D5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722" name="Oval 721">
                  <a:extLst>
                    <a:ext uri="{FF2B5EF4-FFF2-40B4-BE49-F238E27FC236}">
                      <a16:creationId xmlns:a16="http://schemas.microsoft.com/office/drawing/2014/main" id="{34515B8E-83B4-3148-8AB1-008D0699D201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23" name="Gerade Verbindung 722">
                  <a:extLst>
                    <a:ext uri="{FF2B5EF4-FFF2-40B4-BE49-F238E27FC236}">
                      <a16:creationId xmlns:a16="http://schemas.microsoft.com/office/drawing/2014/main" id="{49DE5808-D2BE-8444-9038-E73BAB1ABBE7}"/>
                    </a:ext>
                  </a:extLst>
                </p:cNvPr>
                <p:cNvCxnSpPr>
                  <a:endCxn id="72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4" name="Gerade Verbindung 723">
                  <a:extLst>
                    <a:ext uri="{FF2B5EF4-FFF2-40B4-BE49-F238E27FC236}">
                      <a16:creationId xmlns:a16="http://schemas.microsoft.com/office/drawing/2014/main" id="{99EF6197-A40F-AD43-AB67-AD26E43F2222}"/>
                    </a:ext>
                  </a:extLst>
                </p:cNvPr>
                <p:cNvCxnSpPr>
                  <a:stCxn id="722" idx="2"/>
                  <a:endCxn id="72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8" name="Gruppieren 717">
                <a:extLst>
                  <a:ext uri="{FF2B5EF4-FFF2-40B4-BE49-F238E27FC236}">
                    <a16:creationId xmlns:a16="http://schemas.microsoft.com/office/drawing/2014/main" id="{C8A04241-24B4-C644-A1C7-9F536D8A0BC8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719" name="Oval 718">
                  <a:extLst>
                    <a:ext uri="{FF2B5EF4-FFF2-40B4-BE49-F238E27FC236}">
                      <a16:creationId xmlns:a16="http://schemas.microsoft.com/office/drawing/2014/main" id="{4D83721C-7A47-5642-9597-66B56C90FAE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20" name="Gerade Verbindung 719">
                  <a:extLst>
                    <a:ext uri="{FF2B5EF4-FFF2-40B4-BE49-F238E27FC236}">
                      <a16:creationId xmlns:a16="http://schemas.microsoft.com/office/drawing/2014/main" id="{5D83A570-C07E-064D-91B0-03DFF5EA5175}"/>
                    </a:ext>
                  </a:extLst>
                </p:cNvPr>
                <p:cNvCxnSpPr>
                  <a:endCxn id="71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1" name="Gerade Verbindung 720">
                  <a:extLst>
                    <a:ext uri="{FF2B5EF4-FFF2-40B4-BE49-F238E27FC236}">
                      <a16:creationId xmlns:a16="http://schemas.microsoft.com/office/drawing/2014/main" id="{253FD46C-72E1-B14A-945A-F2656AF8311B}"/>
                    </a:ext>
                  </a:extLst>
                </p:cNvPr>
                <p:cNvCxnSpPr>
                  <a:stCxn id="719" idx="2"/>
                  <a:endCxn id="71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" name="Abgerundetes Rechteck 9">
              <a:extLst>
                <a:ext uri="{FF2B5EF4-FFF2-40B4-BE49-F238E27FC236}">
                  <a16:creationId xmlns:a16="http://schemas.microsoft.com/office/drawing/2014/main" id="{AE050ABF-77E1-AE43-9DCB-C27E35050FCC}"/>
                </a:ext>
              </a:extLst>
            </p:cNvPr>
            <p:cNvSpPr/>
            <p:nvPr/>
          </p:nvSpPr>
          <p:spPr>
            <a:xfrm>
              <a:off x="6808462" y="4063731"/>
              <a:ext cx="821784" cy="84294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729" name="Gruppieren 728">
              <a:extLst>
                <a:ext uri="{FF2B5EF4-FFF2-40B4-BE49-F238E27FC236}">
                  <a16:creationId xmlns:a16="http://schemas.microsoft.com/office/drawing/2014/main" id="{2CD56AFF-0AE2-094B-8F2C-36765C632015}"/>
                </a:ext>
              </a:extLst>
            </p:cNvPr>
            <p:cNvGrpSpPr/>
            <p:nvPr/>
          </p:nvGrpSpPr>
          <p:grpSpPr>
            <a:xfrm>
              <a:off x="7101151" y="4128245"/>
              <a:ext cx="212041" cy="718961"/>
              <a:chOff x="4663862" y="3954178"/>
              <a:chExt cx="290087" cy="983591"/>
            </a:xfrm>
          </p:grpSpPr>
          <p:grpSp>
            <p:nvGrpSpPr>
              <p:cNvPr id="730" name="Gruppieren 729">
                <a:extLst>
                  <a:ext uri="{FF2B5EF4-FFF2-40B4-BE49-F238E27FC236}">
                    <a16:creationId xmlns:a16="http://schemas.microsoft.com/office/drawing/2014/main" id="{1A234DE9-DD02-EC4C-B956-89A790BBC72F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739" name="Oval 738">
                  <a:extLst>
                    <a:ext uri="{FF2B5EF4-FFF2-40B4-BE49-F238E27FC236}">
                      <a16:creationId xmlns:a16="http://schemas.microsoft.com/office/drawing/2014/main" id="{EA7DDBED-517B-9F43-ABEC-CC7819798F39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40" name="Gerade Verbindung 739">
                  <a:extLst>
                    <a:ext uri="{FF2B5EF4-FFF2-40B4-BE49-F238E27FC236}">
                      <a16:creationId xmlns:a16="http://schemas.microsoft.com/office/drawing/2014/main" id="{9B002A95-4027-4044-8DC8-689C9FEBBCC6}"/>
                    </a:ext>
                  </a:extLst>
                </p:cNvPr>
                <p:cNvCxnSpPr>
                  <a:endCxn id="73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Gerade Verbindung 740">
                  <a:extLst>
                    <a:ext uri="{FF2B5EF4-FFF2-40B4-BE49-F238E27FC236}">
                      <a16:creationId xmlns:a16="http://schemas.microsoft.com/office/drawing/2014/main" id="{6239857C-22D9-F44C-8F41-2EB7ABD67793}"/>
                    </a:ext>
                  </a:extLst>
                </p:cNvPr>
                <p:cNvCxnSpPr>
                  <a:stCxn id="739" idx="2"/>
                  <a:endCxn id="73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1" name="Gruppieren 730">
                <a:extLst>
                  <a:ext uri="{FF2B5EF4-FFF2-40B4-BE49-F238E27FC236}">
                    <a16:creationId xmlns:a16="http://schemas.microsoft.com/office/drawing/2014/main" id="{0786F1E0-8CB3-2345-B8DE-A1097F5600C6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736" name="Oval 735">
                  <a:extLst>
                    <a:ext uri="{FF2B5EF4-FFF2-40B4-BE49-F238E27FC236}">
                      <a16:creationId xmlns:a16="http://schemas.microsoft.com/office/drawing/2014/main" id="{7DAC3BF8-A20A-464C-B617-A3229CCE1033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37" name="Gerade Verbindung 736">
                  <a:extLst>
                    <a:ext uri="{FF2B5EF4-FFF2-40B4-BE49-F238E27FC236}">
                      <a16:creationId xmlns:a16="http://schemas.microsoft.com/office/drawing/2014/main" id="{226A830A-F7F8-2946-B82F-72D59A1D8F15}"/>
                    </a:ext>
                  </a:extLst>
                </p:cNvPr>
                <p:cNvCxnSpPr>
                  <a:endCxn id="73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Gerade Verbindung 737">
                  <a:extLst>
                    <a:ext uri="{FF2B5EF4-FFF2-40B4-BE49-F238E27FC236}">
                      <a16:creationId xmlns:a16="http://schemas.microsoft.com/office/drawing/2014/main" id="{739E74E5-717B-814F-ADDC-4D4AE9C1EB05}"/>
                    </a:ext>
                  </a:extLst>
                </p:cNvPr>
                <p:cNvCxnSpPr>
                  <a:stCxn id="736" idx="2"/>
                  <a:endCxn id="73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2" name="Gruppieren 731">
                <a:extLst>
                  <a:ext uri="{FF2B5EF4-FFF2-40B4-BE49-F238E27FC236}">
                    <a16:creationId xmlns:a16="http://schemas.microsoft.com/office/drawing/2014/main" id="{80D827D4-3694-0249-90AD-317C36717E81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733" name="Oval 732">
                  <a:extLst>
                    <a:ext uri="{FF2B5EF4-FFF2-40B4-BE49-F238E27FC236}">
                      <a16:creationId xmlns:a16="http://schemas.microsoft.com/office/drawing/2014/main" id="{7732A369-79DE-624E-9EE3-D0AEBD4C77DE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34" name="Gerade Verbindung 733">
                  <a:extLst>
                    <a:ext uri="{FF2B5EF4-FFF2-40B4-BE49-F238E27FC236}">
                      <a16:creationId xmlns:a16="http://schemas.microsoft.com/office/drawing/2014/main" id="{C02BA156-8D22-4542-9B55-855557BAC6AC}"/>
                    </a:ext>
                  </a:extLst>
                </p:cNvPr>
                <p:cNvCxnSpPr>
                  <a:endCxn id="733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5" name="Gerade Verbindung 734">
                  <a:extLst>
                    <a:ext uri="{FF2B5EF4-FFF2-40B4-BE49-F238E27FC236}">
                      <a16:creationId xmlns:a16="http://schemas.microsoft.com/office/drawing/2014/main" id="{9CEED4EE-FDA0-C542-89B3-4486D23AE9CC}"/>
                    </a:ext>
                  </a:extLst>
                </p:cNvPr>
                <p:cNvCxnSpPr>
                  <a:stCxn id="733" idx="2"/>
                  <a:endCxn id="733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42" name="Gruppieren 741">
              <a:extLst>
                <a:ext uri="{FF2B5EF4-FFF2-40B4-BE49-F238E27FC236}">
                  <a16:creationId xmlns:a16="http://schemas.microsoft.com/office/drawing/2014/main" id="{6BECA409-DB84-0943-9D9E-3AA8F9ABFFC1}"/>
                </a:ext>
              </a:extLst>
            </p:cNvPr>
            <p:cNvGrpSpPr/>
            <p:nvPr/>
          </p:nvGrpSpPr>
          <p:grpSpPr>
            <a:xfrm>
              <a:off x="7347771" y="4125573"/>
              <a:ext cx="212041" cy="718961"/>
              <a:chOff x="4663862" y="3954178"/>
              <a:chExt cx="290087" cy="983591"/>
            </a:xfrm>
          </p:grpSpPr>
          <p:grpSp>
            <p:nvGrpSpPr>
              <p:cNvPr id="743" name="Gruppieren 742">
                <a:extLst>
                  <a:ext uri="{FF2B5EF4-FFF2-40B4-BE49-F238E27FC236}">
                    <a16:creationId xmlns:a16="http://schemas.microsoft.com/office/drawing/2014/main" id="{37DD7024-AB97-EA47-834E-60F939263A64}"/>
                  </a:ext>
                </a:extLst>
              </p:cNvPr>
              <p:cNvGrpSpPr/>
              <p:nvPr/>
            </p:nvGrpSpPr>
            <p:grpSpPr>
              <a:xfrm>
                <a:off x="4667033" y="3954178"/>
                <a:ext cx="286916" cy="286916"/>
                <a:chOff x="1472953" y="3806542"/>
                <a:chExt cx="227832" cy="227832"/>
              </a:xfrm>
            </p:grpSpPr>
            <p:sp>
              <p:nvSpPr>
                <p:cNvPr id="752" name="Oval 751">
                  <a:extLst>
                    <a:ext uri="{FF2B5EF4-FFF2-40B4-BE49-F238E27FC236}">
                      <a16:creationId xmlns:a16="http://schemas.microsoft.com/office/drawing/2014/main" id="{4A636A74-9919-A744-8397-AD9F9E149A4C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53" name="Gerade Verbindung 752">
                  <a:extLst>
                    <a:ext uri="{FF2B5EF4-FFF2-40B4-BE49-F238E27FC236}">
                      <a16:creationId xmlns:a16="http://schemas.microsoft.com/office/drawing/2014/main" id="{B9E99962-FD49-214C-86A7-C176D5442B43}"/>
                    </a:ext>
                  </a:extLst>
                </p:cNvPr>
                <p:cNvCxnSpPr>
                  <a:endCxn id="752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Gerade Verbindung 753">
                  <a:extLst>
                    <a:ext uri="{FF2B5EF4-FFF2-40B4-BE49-F238E27FC236}">
                      <a16:creationId xmlns:a16="http://schemas.microsoft.com/office/drawing/2014/main" id="{C42236C4-D83A-904A-80A4-7880F59A3037}"/>
                    </a:ext>
                  </a:extLst>
                </p:cNvPr>
                <p:cNvCxnSpPr>
                  <a:stCxn id="752" idx="2"/>
                  <a:endCxn id="752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4" name="Gruppieren 743">
                <a:extLst>
                  <a:ext uri="{FF2B5EF4-FFF2-40B4-BE49-F238E27FC236}">
                    <a16:creationId xmlns:a16="http://schemas.microsoft.com/office/drawing/2014/main" id="{5D81BFC6-8ABD-E248-97BF-DA3742D73F63}"/>
                  </a:ext>
                </a:extLst>
              </p:cNvPr>
              <p:cNvGrpSpPr/>
              <p:nvPr/>
            </p:nvGrpSpPr>
            <p:grpSpPr>
              <a:xfrm>
                <a:off x="4663862" y="4302515"/>
                <a:ext cx="286916" cy="286916"/>
                <a:chOff x="1472953" y="3806542"/>
                <a:chExt cx="227832" cy="227832"/>
              </a:xfrm>
            </p:grpSpPr>
            <p:sp>
              <p:nvSpPr>
                <p:cNvPr id="749" name="Oval 748">
                  <a:extLst>
                    <a:ext uri="{FF2B5EF4-FFF2-40B4-BE49-F238E27FC236}">
                      <a16:creationId xmlns:a16="http://schemas.microsoft.com/office/drawing/2014/main" id="{B918ABCB-9DE6-7842-BAD0-EF1E45834C36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50" name="Gerade Verbindung 749">
                  <a:extLst>
                    <a:ext uri="{FF2B5EF4-FFF2-40B4-BE49-F238E27FC236}">
                      <a16:creationId xmlns:a16="http://schemas.microsoft.com/office/drawing/2014/main" id="{8FBA8A2A-9CC2-1849-9486-25F74C578A9F}"/>
                    </a:ext>
                  </a:extLst>
                </p:cNvPr>
                <p:cNvCxnSpPr>
                  <a:endCxn id="749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Gerade Verbindung 750">
                  <a:extLst>
                    <a:ext uri="{FF2B5EF4-FFF2-40B4-BE49-F238E27FC236}">
                      <a16:creationId xmlns:a16="http://schemas.microsoft.com/office/drawing/2014/main" id="{D06BF625-140E-1247-B07E-17F973DFEBA6}"/>
                    </a:ext>
                  </a:extLst>
                </p:cNvPr>
                <p:cNvCxnSpPr>
                  <a:stCxn id="749" idx="2"/>
                  <a:endCxn id="749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5" name="Gruppieren 744">
                <a:extLst>
                  <a:ext uri="{FF2B5EF4-FFF2-40B4-BE49-F238E27FC236}">
                    <a16:creationId xmlns:a16="http://schemas.microsoft.com/office/drawing/2014/main" id="{8275B4A7-04A8-1244-A436-292BB810B259}"/>
                  </a:ext>
                </a:extLst>
              </p:cNvPr>
              <p:cNvGrpSpPr/>
              <p:nvPr/>
            </p:nvGrpSpPr>
            <p:grpSpPr>
              <a:xfrm>
                <a:off x="4663862" y="4650853"/>
                <a:ext cx="286916" cy="286916"/>
                <a:chOff x="1472953" y="3806542"/>
                <a:chExt cx="227832" cy="227832"/>
              </a:xfrm>
            </p:grpSpPr>
            <p:sp>
              <p:nvSpPr>
                <p:cNvPr id="746" name="Oval 745">
                  <a:extLst>
                    <a:ext uri="{FF2B5EF4-FFF2-40B4-BE49-F238E27FC236}">
                      <a16:creationId xmlns:a16="http://schemas.microsoft.com/office/drawing/2014/main" id="{73482B0B-E41D-F84F-BA09-2FBC63AEAA1D}"/>
                    </a:ext>
                  </a:extLst>
                </p:cNvPr>
                <p:cNvSpPr/>
                <p:nvPr/>
              </p:nvSpPr>
              <p:spPr>
                <a:xfrm>
                  <a:off x="1472953" y="3806542"/>
                  <a:ext cx="227832" cy="2278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747" name="Gerade Verbindung 746">
                  <a:extLst>
                    <a:ext uri="{FF2B5EF4-FFF2-40B4-BE49-F238E27FC236}">
                      <a16:creationId xmlns:a16="http://schemas.microsoft.com/office/drawing/2014/main" id="{DF2C0E4B-15BC-2546-BBE2-4C155A0A860A}"/>
                    </a:ext>
                  </a:extLst>
                </p:cNvPr>
                <p:cNvCxnSpPr>
                  <a:endCxn id="746" idx="4"/>
                </p:cNvCxnSpPr>
                <p:nvPr/>
              </p:nvCxnSpPr>
              <p:spPr>
                <a:xfrm>
                  <a:off x="1586869" y="3806542"/>
                  <a:ext cx="0" cy="2278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Gerade Verbindung 747">
                  <a:extLst>
                    <a:ext uri="{FF2B5EF4-FFF2-40B4-BE49-F238E27FC236}">
                      <a16:creationId xmlns:a16="http://schemas.microsoft.com/office/drawing/2014/main" id="{17F6E27B-5D1C-5D4D-BE2B-E97C3AD0E39A}"/>
                    </a:ext>
                  </a:extLst>
                </p:cNvPr>
                <p:cNvCxnSpPr>
                  <a:stCxn id="746" idx="2"/>
                  <a:endCxn id="746" idx="6"/>
                </p:cNvCxnSpPr>
                <p:nvPr/>
              </p:nvCxnSpPr>
              <p:spPr>
                <a:xfrm>
                  <a:off x="1472953" y="3920458"/>
                  <a:ext cx="2278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88" name="Rechteck 687">
            <a:extLst>
              <a:ext uri="{FF2B5EF4-FFF2-40B4-BE49-F238E27FC236}">
                <a16:creationId xmlns:a16="http://schemas.microsoft.com/office/drawing/2014/main" id="{FF05C460-6B66-7D4A-A06C-7E75B16773C6}"/>
              </a:ext>
            </a:extLst>
          </p:cNvPr>
          <p:cNvSpPr/>
          <p:nvPr/>
        </p:nvSpPr>
        <p:spPr>
          <a:xfrm>
            <a:off x="6463763" y="4167240"/>
            <a:ext cx="3107839" cy="5936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90" name="Abgerundetes Rechteck 689">
            <a:extLst>
              <a:ext uri="{FF2B5EF4-FFF2-40B4-BE49-F238E27FC236}">
                <a16:creationId xmlns:a16="http://schemas.microsoft.com/office/drawing/2014/main" id="{3D9A0877-5730-5A42-A416-AD9C7D71CE44}"/>
              </a:ext>
            </a:extLst>
          </p:cNvPr>
          <p:cNvSpPr/>
          <p:nvPr/>
        </p:nvSpPr>
        <p:spPr>
          <a:xfrm>
            <a:off x="6598376" y="4245518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1" name="Textfeld 690">
            <a:extLst>
              <a:ext uri="{FF2B5EF4-FFF2-40B4-BE49-F238E27FC236}">
                <a16:creationId xmlns:a16="http://schemas.microsoft.com/office/drawing/2014/main" id="{ADA023D9-A3AE-444B-ACDB-04382D2D3C9A}"/>
              </a:ext>
            </a:extLst>
          </p:cNvPr>
          <p:cNvSpPr txBox="1"/>
          <p:nvPr/>
        </p:nvSpPr>
        <p:spPr>
          <a:xfrm>
            <a:off x="7175699" y="4332443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Stunden und</a:t>
            </a:r>
          </a:p>
        </p:txBody>
      </p:sp>
      <p:sp>
        <p:nvSpPr>
          <p:cNvPr id="692" name="Abgerundetes Rechteck 691">
            <a:extLst>
              <a:ext uri="{FF2B5EF4-FFF2-40B4-BE49-F238E27FC236}">
                <a16:creationId xmlns:a16="http://schemas.microsoft.com/office/drawing/2014/main" id="{4B015056-E3EC-884F-8385-3C03769DB802}"/>
              </a:ext>
            </a:extLst>
          </p:cNvPr>
          <p:cNvSpPr/>
          <p:nvPr/>
        </p:nvSpPr>
        <p:spPr>
          <a:xfrm>
            <a:off x="8229346" y="4261751"/>
            <a:ext cx="627641" cy="440644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3" name="Textfeld 692">
            <a:extLst>
              <a:ext uri="{FF2B5EF4-FFF2-40B4-BE49-F238E27FC236}">
                <a16:creationId xmlns:a16="http://schemas.microsoft.com/office/drawing/2014/main" id="{38ADADF9-78F2-4C46-AA42-30744161AD26}"/>
              </a:ext>
            </a:extLst>
          </p:cNvPr>
          <p:cNvSpPr txBox="1"/>
          <p:nvPr/>
        </p:nvSpPr>
        <p:spPr>
          <a:xfrm>
            <a:off x="8814863" y="4332443"/>
            <a:ext cx="81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</a:t>
            </a:r>
          </a:p>
        </p:txBody>
      </p:sp>
      <p:sp>
        <p:nvSpPr>
          <p:cNvPr id="694" name="Textfeld 693">
            <a:extLst>
              <a:ext uri="{FF2B5EF4-FFF2-40B4-BE49-F238E27FC236}">
                <a16:creationId xmlns:a16="http://schemas.microsoft.com/office/drawing/2014/main" id="{C6B24EFC-3A13-AA4C-8C40-D0148EC40B8C}"/>
              </a:ext>
            </a:extLst>
          </p:cNvPr>
          <p:cNvSpPr txBox="1"/>
          <p:nvPr/>
        </p:nvSpPr>
        <p:spPr>
          <a:xfrm>
            <a:off x="6053954" y="421080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=</a:t>
            </a:r>
          </a:p>
        </p:txBody>
      </p:sp>
      <p:sp>
        <p:nvSpPr>
          <p:cNvPr id="696" name="Textfeld 19">
            <a:extLst>
              <a:ext uri="{FF2B5EF4-FFF2-40B4-BE49-F238E27FC236}">
                <a16:creationId xmlns:a16="http://schemas.microsoft.com/office/drawing/2014/main" id="{F9CD56A0-84C4-4A51-931B-CB77A73803AB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44157B3-0BE5-4F5E-BA16-6374E313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9</a:t>
            </a:fld>
            <a:endParaRPr lang="de-DE"/>
          </a:p>
        </p:txBody>
      </p:sp>
      <p:sp>
        <p:nvSpPr>
          <p:cNvPr id="697" name="Textfeld 696">
            <a:extLst>
              <a:ext uri="{FF2B5EF4-FFF2-40B4-BE49-F238E27FC236}">
                <a16:creationId xmlns:a16="http://schemas.microsoft.com/office/drawing/2014/main" id="{C3C27997-573A-4AA3-B02B-8A5CB8EFE652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3591428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1049</Words>
  <Application>Microsoft Office PowerPoint</Application>
  <PresentationFormat>A4-Papier (210 x 297 mm)</PresentationFormat>
  <Paragraphs>408</Paragraphs>
  <Slides>13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Cooper Black</vt:lpstr>
      <vt:lpstr>Office</vt:lpstr>
      <vt:lpstr>1_Office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Daniel Meile</cp:lastModifiedBy>
  <cp:revision>180</cp:revision>
  <cp:lastPrinted>2021-04-23T09:44:30Z</cp:lastPrinted>
  <dcterms:created xsi:type="dcterms:W3CDTF">2021-04-14T07:29:35Z</dcterms:created>
  <dcterms:modified xsi:type="dcterms:W3CDTF">2021-12-01T08:48:07Z</dcterms:modified>
</cp:coreProperties>
</file>