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77" r:id="rId3"/>
    <p:sldId id="264" r:id="rId4"/>
    <p:sldId id="278" r:id="rId5"/>
    <p:sldId id="279" r:id="rId6"/>
    <p:sldId id="280" r:id="rId7"/>
    <p:sldId id="281" r:id="rId8"/>
    <p:sldId id="282" r:id="rId9"/>
    <p:sldId id="283" r:id="rId10"/>
    <p:sldId id="276" r:id="rId11"/>
    <p:sldId id="268" r:id="rId12"/>
    <p:sldId id="275" r:id="rId13"/>
    <p:sldId id="284" r:id="rId14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94872"/>
  </p:normalViewPr>
  <p:slideViewPr>
    <p:cSldViewPr snapToGrid="0" snapToObjects="1">
      <p:cViewPr varScale="1">
        <p:scale>
          <a:sx n="155" d="100"/>
          <a:sy n="155" d="100"/>
        </p:scale>
        <p:origin x="212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01A78-D36A-CA4A-99B9-C9A820220593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7D82-EE41-9443-B907-BEF2641DB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93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323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663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9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63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30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11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299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93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58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392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44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0C8C-ED65-424B-A7A4-67FE8E6C8C14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9EAE-09F4-439C-9B27-A167A178B9C9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98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953B-6BDF-45ED-AB49-4146B10C1376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37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FBBA-4902-46CC-8D78-E7D80A95ED72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14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9D54-B11E-431F-AFE5-C0C24628C800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39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321E-2C5F-4AA9-8819-50957C6CF5AE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04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7D1D-5CFA-48D4-8FD5-3B1414E49EAE}" type="datetime1">
              <a:rPr lang="de-DE" smtClean="0"/>
              <a:t>01.12.2021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03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19CB-11AA-4376-B2B6-92BE9E11452B}" type="datetime1">
              <a:rPr lang="de-DE" smtClean="0"/>
              <a:t>01.12.2021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45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E372-95B2-476C-8278-D6B18C9A2DEB}" type="datetime1">
              <a:rPr lang="de-DE" smtClean="0"/>
              <a:t>01.12.2021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07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9BFB-6CD6-4255-B4C9-C14C985770EB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02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F3D5-A3AF-413E-B06A-15072EA50A13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90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E046F-0A80-4788-B195-CF972FD36577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39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www.pixabay.com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reativecommons.org/licenses/by/4.0/legalcode.de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ixabay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xabay.com/" TargetMode="External"/><Relationship Id="rId4" Type="http://schemas.openxmlformats.org/officeDocument/2006/relationships/hyperlink" Target="https://creativecommons.org/licenses/by/4.0/legalcode.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com/" TargetMode="External"/><Relationship Id="rId2" Type="http://schemas.openxmlformats.org/officeDocument/2006/relationships/hyperlink" Target="https://creativecommons.org/licenses/by/4.0/legalcode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legalcode.de" TargetMode="External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://www.pixabay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1D3B0E32-E21E-184E-907D-58129A010AD3}"/>
              </a:ext>
            </a:extLst>
          </p:cNvPr>
          <p:cNvSpPr txBox="1"/>
          <p:nvPr/>
        </p:nvSpPr>
        <p:spPr>
          <a:xfrm>
            <a:off x="0" y="841919"/>
            <a:ext cx="9906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850" b="1" dirty="0">
                <a:latin typeface="Cooper Black" panose="0208090404030B020404" pitchFamily="18" charset="77"/>
              </a:rPr>
              <a:t>Medientagebuch</a:t>
            </a:r>
          </a:p>
          <a:p>
            <a:pPr algn="ctr"/>
            <a:r>
              <a:rPr lang="de-DE" sz="3250" b="1" dirty="0">
                <a:latin typeface="Cooper Black" panose="0208090404030B020404" pitchFamily="18" charset="77"/>
              </a:rPr>
              <a:t>von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833813B-70F9-2B4F-B589-A7C860AA2B87}"/>
              </a:ext>
            </a:extLst>
          </p:cNvPr>
          <p:cNvSpPr txBox="1"/>
          <p:nvPr/>
        </p:nvSpPr>
        <p:spPr>
          <a:xfrm>
            <a:off x="599445" y="5527753"/>
            <a:ext cx="889739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50" b="1" dirty="0">
                <a:latin typeface="Cooper Black" panose="0208090404030B020404" pitchFamily="18" charset="77"/>
              </a:rPr>
              <a:t>Woche vom   __________    bis      __________ </a:t>
            </a: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200140F1-70B6-9B4E-B1EC-B548B88D2BE7}"/>
              </a:ext>
            </a:extLst>
          </p:cNvPr>
          <p:cNvCxnSpPr>
            <a:cxnSpLocks/>
          </p:cNvCxnSpPr>
          <p:nvPr/>
        </p:nvCxnSpPr>
        <p:spPr>
          <a:xfrm>
            <a:off x="2005964" y="3032748"/>
            <a:ext cx="581120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2A904B3-7F41-F44E-B0FA-DC4F42435A88}"/>
              </a:ext>
            </a:extLst>
          </p:cNvPr>
          <p:cNvGrpSpPr/>
          <p:nvPr/>
        </p:nvGrpSpPr>
        <p:grpSpPr>
          <a:xfrm>
            <a:off x="1211297" y="3768184"/>
            <a:ext cx="7400539" cy="911260"/>
            <a:chOff x="887329" y="3871273"/>
            <a:chExt cx="7400539" cy="91126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5B1D2E3-F335-5D4A-B256-829C59FCB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9097" y="4055422"/>
              <a:ext cx="539307" cy="539307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A787D20-69DE-7D43-9AFC-87A306C1F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9057" y="4055422"/>
              <a:ext cx="561230" cy="539307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47A93B8-0D6B-DC4A-B196-5AF37436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940" y="4055422"/>
              <a:ext cx="413749" cy="539307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ED3A576-8E96-7047-993E-FC1342B3C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5342" y="3871273"/>
              <a:ext cx="1227803" cy="91126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F6C25F5-82A1-2B43-9D58-B1DE8B425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7329" y="3993554"/>
              <a:ext cx="691115" cy="691115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BAA7D31-B33D-4C4E-AAE8-CEDA14E5C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31020" y="4144668"/>
              <a:ext cx="205495" cy="360813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5C4AEDC-5578-254D-977D-CBB8AF136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3798" y="3895216"/>
              <a:ext cx="626569" cy="626569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21A76EA-EA48-B146-9AD5-EF304048F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17170" y="4202101"/>
              <a:ext cx="470698" cy="303380"/>
            </a:xfrm>
            <a:prstGeom prst="rect">
              <a:avLst/>
            </a:prstGeom>
          </p:spPr>
        </p:pic>
      </p:grpSp>
      <p:sp>
        <p:nvSpPr>
          <p:cNvPr id="28" name="Textfeld 19">
            <a:extLst>
              <a:ext uri="{FF2B5EF4-FFF2-40B4-BE49-F238E27FC236}">
                <a16:creationId xmlns:a16="http://schemas.microsoft.com/office/drawing/2014/main" id="{B956707A-51B4-4927-BE75-1946B1A9DDDB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48D5BB-FAF4-41D1-B4AF-8F32D024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</a:t>
            </a:fld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9CABAA6-42E6-420B-88EB-3EA9E8D77F15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152273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6" y="4995916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338" y="5962114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117" y="5901912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051" y="484709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082" y="4964908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8707" y="5904918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965" y="594093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3996" y="4891541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4580" y="4984548"/>
            <a:ext cx="162271" cy="284919"/>
          </a:xfrm>
          <a:prstGeom prst="rect">
            <a:avLst/>
          </a:prstGeom>
        </p:spPr>
      </p:pic>
      <p:sp>
        <p:nvSpPr>
          <p:cNvPr id="168" name="Textfeld 167">
            <a:extLst>
              <a:ext uri="{FF2B5EF4-FFF2-40B4-BE49-F238E27FC236}">
                <a16:creationId xmlns:a16="http://schemas.microsoft.com/office/drawing/2014/main" id="{F28E69BF-212A-C54C-BB80-55576FBECD5F}"/>
              </a:ext>
            </a:extLst>
          </p:cNvPr>
          <p:cNvSpPr txBox="1"/>
          <p:nvPr/>
        </p:nvSpPr>
        <p:spPr>
          <a:xfrm>
            <a:off x="405856" y="442879"/>
            <a:ext cx="27761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Meine Auswertung – 1. Teil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AE73245-BFE0-DB43-A4BF-C2AF8CA29515}"/>
              </a:ext>
            </a:extLst>
          </p:cNvPr>
          <p:cNvGrpSpPr/>
          <p:nvPr/>
        </p:nvGrpSpPr>
        <p:grpSpPr>
          <a:xfrm>
            <a:off x="814910" y="5323287"/>
            <a:ext cx="8303714" cy="0"/>
            <a:chOff x="758791" y="2412000"/>
            <a:chExt cx="8303714" cy="0"/>
          </a:xfrm>
        </p:grpSpPr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6DABB1BD-36DA-1A4E-A2CC-C393A2074B99}"/>
                </a:ext>
              </a:extLst>
            </p:cNvPr>
            <p:cNvCxnSpPr>
              <a:cxnSpLocks/>
            </p:cNvCxnSpPr>
            <p:nvPr/>
          </p:nvCxnSpPr>
          <p:spPr>
            <a:xfrm>
              <a:off x="758791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171">
              <a:extLst>
                <a:ext uri="{FF2B5EF4-FFF2-40B4-BE49-F238E27FC236}">
                  <a16:creationId xmlns:a16="http://schemas.microsoft.com/office/drawing/2014/main" id="{A5E965A5-A894-7041-B69D-D44DE2048057}"/>
                </a:ext>
              </a:extLst>
            </p:cNvPr>
            <p:cNvCxnSpPr>
              <a:cxnSpLocks/>
            </p:cNvCxnSpPr>
            <p:nvPr/>
          </p:nvCxnSpPr>
          <p:spPr>
            <a:xfrm>
              <a:off x="2382375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2">
              <a:extLst>
                <a:ext uri="{FF2B5EF4-FFF2-40B4-BE49-F238E27FC236}">
                  <a16:creationId xmlns:a16="http://schemas.microsoft.com/office/drawing/2014/main" id="{605909BB-2848-1940-BFB6-7B532658A9F9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43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 Verbindung 173">
              <a:extLst>
                <a:ext uri="{FF2B5EF4-FFF2-40B4-BE49-F238E27FC236}">
                  <a16:creationId xmlns:a16="http://schemas.microsoft.com/office/drawing/2014/main" id="{1294136A-4333-AF4F-9772-69A34F572F04}"/>
                </a:ext>
              </a:extLst>
            </p:cNvPr>
            <p:cNvCxnSpPr>
              <a:cxnSpLocks/>
            </p:cNvCxnSpPr>
            <p:nvPr/>
          </p:nvCxnSpPr>
          <p:spPr>
            <a:xfrm>
              <a:off x="6047796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74">
              <a:extLst>
                <a:ext uri="{FF2B5EF4-FFF2-40B4-BE49-F238E27FC236}">
                  <a16:creationId xmlns:a16="http://schemas.microsoft.com/office/drawing/2014/main" id="{03234A23-3777-514D-9DA6-C5B052C590F6}"/>
                </a:ext>
              </a:extLst>
            </p:cNvPr>
            <p:cNvCxnSpPr>
              <a:cxnSpLocks/>
            </p:cNvCxnSpPr>
            <p:nvPr/>
          </p:nvCxnSpPr>
          <p:spPr>
            <a:xfrm>
              <a:off x="7982505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8098F0E8-85C5-EC46-A93A-DB2F73B8EC93}"/>
              </a:ext>
            </a:extLst>
          </p:cNvPr>
          <p:cNvGrpSpPr/>
          <p:nvPr/>
        </p:nvGrpSpPr>
        <p:grpSpPr>
          <a:xfrm>
            <a:off x="1991287" y="6211322"/>
            <a:ext cx="6369005" cy="0"/>
            <a:chOff x="758791" y="2412000"/>
            <a:chExt cx="6369005" cy="0"/>
          </a:xfrm>
        </p:grpSpPr>
        <p:cxnSp>
          <p:nvCxnSpPr>
            <p:cNvPr id="178" name="Gerade Verbindung 177">
              <a:extLst>
                <a:ext uri="{FF2B5EF4-FFF2-40B4-BE49-F238E27FC236}">
                  <a16:creationId xmlns:a16="http://schemas.microsoft.com/office/drawing/2014/main" id="{601DFD51-B142-BF4D-A7B0-6BDD3817214F}"/>
                </a:ext>
              </a:extLst>
            </p:cNvPr>
            <p:cNvCxnSpPr>
              <a:cxnSpLocks/>
            </p:cNvCxnSpPr>
            <p:nvPr/>
          </p:nvCxnSpPr>
          <p:spPr>
            <a:xfrm>
              <a:off x="758791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78">
              <a:extLst>
                <a:ext uri="{FF2B5EF4-FFF2-40B4-BE49-F238E27FC236}">
                  <a16:creationId xmlns:a16="http://schemas.microsoft.com/office/drawing/2014/main" id="{6F1E858E-FFDA-F648-BDC6-C7FFD39BB8EB}"/>
                </a:ext>
              </a:extLst>
            </p:cNvPr>
            <p:cNvCxnSpPr>
              <a:cxnSpLocks/>
            </p:cNvCxnSpPr>
            <p:nvPr/>
          </p:nvCxnSpPr>
          <p:spPr>
            <a:xfrm>
              <a:off x="2532275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Gerade Verbindung 179">
              <a:extLst>
                <a:ext uri="{FF2B5EF4-FFF2-40B4-BE49-F238E27FC236}">
                  <a16:creationId xmlns:a16="http://schemas.microsoft.com/office/drawing/2014/main" id="{2CB6258C-2F39-FB48-B42C-66B53FC5F53C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43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>
              <a:extLst>
                <a:ext uri="{FF2B5EF4-FFF2-40B4-BE49-F238E27FC236}">
                  <a16:creationId xmlns:a16="http://schemas.microsoft.com/office/drawing/2014/main" id="{9646228F-6D4B-BA4B-8499-ABFB4A88750D}"/>
                </a:ext>
              </a:extLst>
            </p:cNvPr>
            <p:cNvCxnSpPr>
              <a:cxnSpLocks/>
            </p:cNvCxnSpPr>
            <p:nvPr/>
          </p:nvCxnSpPr>
          <p:spPr>
            <a:xfrm>
              <a:off x="6047796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Textfeld 183">
            <a:extLst>
              <a:ext uri="{FF2B5EF4-FFF2-40B4-BE49-F238E27FC236}">
                <a16:creationId xmlns:a16="http://schemas.microsoft.com/office/drawing/2014/main" id="{A1BCD7B8-7325-0049-95A8-8F164274F7D8}"/>
              </a:ext>
            </a:extLst>
          </p:cNvPr>
          <p:cNvSpPr txBox="1"/>
          <p:nvPr/>
        </p:nvSpPr>
        <p:spPr>
          <a:xfrm>
            <a:off x="405856" y="4254625"/>
            <a:ext cx="182473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Was nutzt du wie viel?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69A162-924C-F244-81D9-5B9C67E29DAE}"/>
              </a:ext>
            </a:extLst>
          </p:cNvPr>
          <p:cNvSpPr txBox="1"/>
          <p:nvPr/>
        </p:nvSpPr>
        <p:spPr>
          <a:xfrm>
            <a:off x="405856" y="1220678"/>
            <a:ext cx="253819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Mediennutzung im Durchschnitt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764900E-BF1C-504F-8112-BE4DCEEEB152}"/>
              </a:ext>
            </a:extLst>
          </p:cNvPr>
          <p:cNvSpPr txBox="1"/>
          <p:nvPr/>
        </p:nvSpPr>
        <p:spPr>
          <a:xfrm>
            <a:off x="405856" y="1597805"/>
            <a:ext cx="6657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Rechne alle Gesamtzeiten in Minuten von Montag bis Sonntag zusammen. Teile (÷) das Ergebnis durch 7.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3827209-0AA7-3446-907D-89B77F7179BA}"/>
              </a:ext>
            </a:extLst>
          </p:cNvPr>
          <p:cNvSpPr txBox="1"/>
          <p:nvPr/>
        </p:nvSpPr>
        <p:spPr>
          <a:xfrm>
            <a:off x="1290672" y="3292926"/>
            <a:ext cx="2040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Ich habe im Durchschnitt </a:t>
            </a: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3A8BE54E-B9C7-CE42-8C31-DF42FEF71D4F}"/>
              </a:ext>
            </a:extLst>
          </p:cNvPr>
          <p:cNvSpPr/>
          <p:nvPr/>
        </p:nvSpPr>
        <p:spPr>
          <a:xfrm>
            <a:off x="3264269" y="3218463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370D1F2-F585-9242-B22E-153060F9A330}"/>
              </a:ext>
            </a:extLst>
          </p:cNvPr>
          <p:cNvSpPr txBox="1"/>
          <p:nvPr/>
        </p:nvSpPr>
        <p:spPr>
          <a:xfrm>
            <a:off x="3884460" y="3305388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389BBC43-7E5D-4241-A775-0E493F9E5E69}"/>
              </a:ext>
            </a:extLst>
          </p:cNvPr>
          <p:cNvSpPr/>
          <p:nvPr/>
        </p:nvSpPr>
        <p:spPr>
          <a:xfrm>
            <a:off x="4929561" y="3234696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ED50132-A184-2E43-861C-7DB4700436E4}"/>
              </a:ext>
            </a:extLst>
          </p:cNvPr>
          <p:cNvSpPr txBox="1"/>
          <p:nvPr/>
        </p:nvSpPr>
        <p:spPr>
          <a:xfrm>
            <a:off x="5510655" y="3292212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79F1056-3F5B-504A-A17E-A1C61EB985F2}"/>
              </a:ext>
            </a:extLst>
          </p:cNvPr>
          <p:cNvSpPr txBox="1"/>
          <p:nvPr/>
        </p:nvSpPr>
        <p:spPr>
          <a:xfrm>
            <a:off x="6184606" y="3292212"/>
            <a:ext cx="237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am Tag mit Medien verbracht.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B86479B-AEB6-D14E-BD89-8E059DD4269B}"/>
              </a:ext>
            </a:extLst>
          </p:cNvPr>
          <p:cNvSpPr txBox="1"/>
          <p:nvPr/>
        </p:nvSpPr>
        <p:spPr>
          <a:xfrm>
            <a:off x="435344" y="1996326"/>
            <a:ext cx="756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Montag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38F7CE5-5BF2-2347-BCA9-4F4A27EF39D3}"/>
              </a:ext>
            </a:extLst>
          </p:cNvPr>
          <p:cNvSpPr txBox="1"/>
          <p:nvPr/>
        </p:nvSpPr>
        <p:spPr>
          <a:xfrm>
            <a:off x="1344302" y="1995418"/>
            <a:ext cx="820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Dienstag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AE86130-8B55-A644-BFFC-E9A21AAF072E}"/>
              </a:ext>
            </a:extLst>
          </p:cNvPr>
          <p:cNvSpPr txBox="1"/>
          <p:nvPr/>
        </p:nvSpPr>
        <p:spPr>
          <a:xfrm>
            <a:off x="2205226" y="1991996"/>
            <a:ext cx="890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Mittwoch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0E75E51-F5FF-C342-805A-478479F73F65}"/>
              </a:ext>
            </a:extLst>
          </p:cNvPr>
          <p:cNvSpPr txBox="1"/>
          <p:nvPr/>
        </p:nvSpPr>
        <p:spPr>
          <a:xfrm>
            <a:off x="3081045" y="1986456"/>
            <a:ext cx="102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Donnerstag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1A73140-0901-F044-8B8C-F749B755B6B9}"/>
              </a:ext>
            </a:extLst>
          </p:cNvPr>
          <p:cNvSpPr txBox="1"/>
          <p:nvPr/>
        </p:nvSpPr>
        <p:spPr>
          <a:xfrm>
            <a:off x="4103163" y="1982012"/>
            <a:ext cx="688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Freitag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444C7F5-338E-7A45-B302-D63A143BFD5F}"/>
              </a:ext>
            </a:extLst>
          </p:cNvPr>
          <p:cNvSpPr txBox="1"/>
          <p:nvPr/>
        </p:nvSpPr>
        <p:spPr>
          <a:xfrm>
            <a:off x="4980394" y="1978076"/>
            <a:ext cx="794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Samstag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3E1F605-0938-0C4E-8D41-43EA526610FA}"/>
              </a:ext>
            </a:extLst>
          </p:cNvPr>
          <p:cNvSpPr txBox="1"/>
          <p:nvPr/>
        </p:nvSpPr>
        <p:spPr>
          <a:xfrm>
            <a:off x="5902446" y="1981617"/>
            <a:ext cx="778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Sonntag</a:t>
            </a:r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8DF31167-8ADF-014D-8747-A0327984B111}"/>
              </a:ext>
            </a:extLst>
          </p:cNvPr>
          <p:cNvSpPr/>
          <p:nvPr/>
        </p:nvSpPr>
        <p:spPr>
          <a:xfrm>
            <a:off x="487558" y="2296593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EEBA70D4-1F58-E049-A2B0-47F60B4603F2}"/>
              </a:ext>
            </a:extLst>
          </p:cNvPr>
          <p:cNvSpPr/>
          <p:nvPr/>
        </p:nvSpPr>
        <p:spPr>
          <a:xfrm>
            <a:off x="1399729" y="228752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1F65BE9-0A9C-5F43-BF8A-FF5417370534}"/>
              </a:ext>
            </a:extLst>
          </p:cNvPr>
          <p:cNvSpPr txBox="1"/>
          <p:nvPr/>
        </p:nvSpPr>
        <p:spPr>
          <a:xfrm>
            <a:off x="1101011" y="23052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AE42C65A-A019-DA4B-82C0-44FD269990DA}"/>
              </a:ext>
            </a:extLst>
          </p:cNvPr>
          <p:cNvSpPr/>
          <p:nvPr/>
        </p:nvSpPr>
        <p:spPr>
          <a:xfrm>
            <a:off x="2311900" y="228121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extLst>
              <a:ext uri="{FF2B5EF4-FFF2-40B4-BE49-F238E27FC236}">
                <a16:creationId xmlns:a16="http://schemas.microsoft.com/office/drawing/2014/main" id="{F29DE6EC-A526-314C-AF06-8661A7708A4B}"/>
              </a:ext>
            </a:extLst>
          </p:cNvPr>
          <p:cNvSpPr/>
          <p:nvPr/>
        </p:nvSpPr>
        <p:spPr>
          <a:xfrm>
            <a:off x="3224071" y="227490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Abgerundetes Rechteck 46">
            <a:extLst>
              <a:ext uri="{FF2B5EF4-FFF2-40B4-BE49-F238E27FC236}">
                <a16:creationId xmlns:a16="http://schemas.microsoft.com/office/drawing/2014/main" id="{958A6591-E9BB-0843-A7B3-F1C8010B6598}"/>
              </a:ext>
            </a:extLst>
          </p:cNvPr>
          <p:cNvSpPr/>
          <p:nvPr/>
        </p:nvSpPr>
        <p:spPr>
          <a:xfrm>
            <a:off x="4136242" y="226859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Abgerundetes Rechteck 47">
            <a:extLst>
              <a:ext uri="{FF2B5EF4-FFF2-40B4-BE49-F238E27FC236}">
                <a16:creationId xmlns:a16="http://schemas.microsoft.com/office/drawing/2014/main" id="{03E60F9A-A314-894F-A5C7-62C2BF8C30E8}"/>
              </a:ext>
            </a:extLst>
          </p:cNvPr>
          <p:cNvSpPr/>
          <p:nvPr/>
        </p:nvSpPr>
        <p:spPr>
          <a:xfrm>
            <a:off x="5048413" y="226228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Abgerundetes Rechteck 48">
            <a:extLst>
              <a:ext uri="{FF2B5EF4-FFF2-40B4-BE49-F238E27FC236}">
                <a16:creationId xmlns:a16="http://schemas.microsoft.com/office/drawing/2014/main" id="{A3D7E4E2-8C74-F347-B689-40141F9C33F3}"/>
              </a:ext>
            </a:extLst>
          </p:cNvPr>
          <p:cNvSpPr/>
          <p:nvPr/>
        </p:nvSpPr>
        <p:spPr>
          <a:xfrm>
            <a:off x="5960584" y="225597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004C9BA4-D260-D349-9530-570BE024623F}"/>
              </a:ext>
            </a:extLst>
          </p:cNvPr>
          <p:cNvSpPr txBox="1"/>
          <p:nvPr/>
        </p:nvSpPr>
        <p:spPr>
          <a:xfrm>
            <a:off x="2013182" y="23144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70B25D52-BA08-3644-8196-4C1C17EBD2D1}"/>
              </a:ext>
            </a:extLst>
          </p:cNvPr>
          <p:cNvSpPr txBox="1"/>
          <p:nvPr/>
        </p:nvSpPr>
        <p:spPr>
          <a:xfrm>
            <a:off x="2925353" y="23153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62FB2D2-740C-6549-BAD5-B74DDC178861}"/>
              </a:ext>
            </a:extLst>
          </p:cNvPr>
          <p:cNvSpPr txBox="1"/>
          <p:nvPr/>
        </p:nvSpPr>
        <p:spPr>
          <a:xfrm>
            <a:off x="3837524" y="230421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31908D8D-67CB-B44D-8DA3-9D6CB7E31C69}"/>
              </a:ext>
            </a:extLst>
          </p:cNvPr>
          <p:cNvSpPr txBox="1"/>
          <p:nvPr/>
        </p:nvSpPr>
        <p:spPr>
          <a:xfrm>
            <a:off x="4749695" y="23008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D34EC58-E447-9143-A58A-97AE6C7CAE50}"/>
              </a:ext>
            </a:extLst>
          </p:cNvPr>
          <p:cNvSpPr txBox="1"/>
          <p:nvPr/>
        </p:nvSpPr>
        <p:spPr>
          <a:xfrm>
            <a:off x="5661866" y="22965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34701A9-DEF0-304D-A4A1-CAEF5BA5E0ED}"/>
              </a:ext>
            </a:extLst>
          </p:cNvPr>
          <p:cNvSpPr txBox="1"/>
          <p:nvPr/>
        </p:nvSpPr>
        <p:spPr>
          <a:xfrm>
            <a:off x="6574037" y="228993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=</a:t>
            </a:r>
          </a:p>
        </p:txBody>
      </p:sp>
      <p:sp>
        <p:nvSpPr>
          <p:cNvPr id="56" name="Abgerundetes Rechteck 55">
            <a:extLst>
              <a:ext uri="{FF2B5EF4-FFF2-40B4-BE49-F238E27FC236}">
                <a16:creationId xmlns:a16="http://schemas.microsoft.com/office/drawing/2014/main" id="{0BC49AA7-9CA5-1741-B144-A2808E1A5BD5}"/>
              </a:ext>
            </a:extLst>
          </p:cNvPr>
          <p:cNvSpPr/>
          <p:nvPr/>
        </p:nvSpPr>
        <p:spPr>
          <a:xfrm>
            <a:off x="6872749" y="2229112"/>
            <a:ext cx="959271" cy="48296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C0D41524-CA8F-FB4A-9D0A-FC7458EFF679}"/>
              </a:ext>
            </a:extLst>
          </p:cNvPr>
          <p:cNvSpPr txBox="1"/>
          <p:nvPr/>
        </p:nvSpPr>
        <p:spPr>
          <a:xfrm>
            <a:off x="8459060" y="227419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÷ </a:t>
            </a:r>
            <a:r>
              <a:rPr lang="de-DE" sz="2000" dirty="0">
                <a:latin typeface="Druckschrift BY WOK Medium" panose="02000603000000000000" pitchFamily="2" charset="0"/>
              </a:rPr>
              <a:t>7</a:t>
            </a:r>
            <a:endParaRPr lang="de-DE" sz="2000" b="1" dirty="0">
              <a:latin typeface="Druckschrift BY WOK Medium" panose="02000603000000000000" pitchFamily="2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53E37B50-A935-4D47-A2BA-6387CC9F1E2E}"/>
              </a:ext>
            </a:extLst>
          </p:cNvPr>
          <p:cNvSpPr txBox="1"/>
          <p:nvPr/>
        </p:nvSpPr>
        <p:spPr>
          <a:xfrm>
            <a:off x="7778872" y="2330139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266BA299-976E-8D4C-A23E-F4EB00A17863}"/>
              </a:ext>
            </a:extLst>
          </p:cNvPr>
          <p:cNvSpPr txBox="1"/>
          <p:nvPr/>
        </p:nvSpPr>
        <p:spPr>
          <a:xfrm>
            <a:off x="359456" y="4583723"/>
            <a:ext cx="611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Zähle nach, welche Medien du wie oft die Woche über genutzt hast und schreibe die Zahl dazu.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C2DB8A6-31A9-B243-B35C-7A954F79E7B2}"/>
              </a:ext>
            </a:extLst>
          </p:cNvPr>
          <p:cNvSpPr txBox="1"/>
          <p:nvPr/>
        </p:nvSpPr>
        <p:spPr>
          <a:xfrm>
            <a:off x="671731" y="233366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: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AC01ED01-9AE1-F644-92F1-CA1B40326E5B}"/>
              </a:ext>
            </a:extLst>
          </p:cNvPr>
          <p:cNvSpPr txBox="1"/>
          <p:nvPr/>
        </p:nvSpPr>
        <p:spPr>
          <a:xfrm>
            <a:off x="1587074" y="233366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: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6DEE4B5-F8D0-5848-B8F9-6DB1B1F0F676}"/>
              </a:ext>
            </a:extLst>
          </p:cNvPr>
          <p:cNvSpPr txBox="1"/>
          <p:nvPr/>
        </p:nvSpPr>
        <p:spPr>
          <a:xfrm>
            <a:off x="2502417" y="233366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: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4768B38-DAA2-184F-B2DF-0EE6F44FEE27}"/>
              </a:ext>
            </a:extLst>
          </p:cNvPr>
          <p:cNvSpPr txBox="1"/>
          <p:nvPr/>
        </p:nvSpPr>
        <p:spPr>
          <a:xfrm>
            <a:off x="3417760" y="233366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: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86956F98-DC45-584D-8DA1-94DDDFCC3844}"/>
              </a:ext>
            </a:extLst>
          </p:cNvPr>
          <p:cNvSpPr txBox="1"/>
          <p:nvPr/>
        </p:nvSpPr>
        <p:spPr>
          <a:xfrm>
            <a:off x="4333103" y="233366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: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0A410CA8-1C70-A34E-A223-AE9A44FD0CB7}"/>
              </a:ext>
            </a:extLst>
          </p:cNvPr>
          <p:cNvSpPr txBox="1"/>
          <p:nvPr/>
        </p:nvSpPr>
        <p:spPr>
          <a:xfrm>
            <a:off x="5248446" y="233366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: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69421D2F-42D8-E844-8697-30AA22E3956E}"/>
              </a:ext>
            </a:extLst>
          </p:cNvPr>
          <p:cNvSpPr txBox="1"/>
          <p:nvPr/>
        </p:nvSpPr>
        <p:spPr>
          <a:xfrm>
            <a:off x="6163789" y="233366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: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6B01F95E-649E-B145-AC27-BD6A4EB26C91}"/>
              </a:ext>
            </a:extLst>
          </p:cNvPr>
          <p:cNvSpPr txBox="1"/>
          <p:nvPr/>
        </p:nvSpPr>
        <p:spPr>
          <a:xfrm>
            <a:off x="7232970" y="233499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:</a:t>
            </a:r>
          </a:p>
        </p:txBody>
      </p:sp>
      <p:sp>
        <p:nvSpPr>
          <p:cNvPr id="67" name="Textfeld 19">
            <a:extLst>
              <a:ext uri="{FF2B5EF4-FFF2-40B4-BE49-F238E27FC236}">
                <a16:creationId xmlns:a16="http://schemas.microsoft.com/office/drawing/2014/main" id="{A6D4C830-FC92-44F9-AECA-B1A1DEF63498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547900-0BCD-48D3-894F-E136564C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10</a:t>
            </a:fld>
            <a:endParaRPr lang="de-DE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9375EE4E-C3AE-47D2-B912-17B27AC4C937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79214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feld 167">
            <a:extLst>
              <a:ext uri="{FF2B5EF4-FFF2-40B4-BE49-F238E27FC236}">
                <a16:creationId xmlns:a16="http://schemas.microsoft.com/office/drawing/2014/main" id="{F28E69BF-212A-C54C-BB80-55576FBECD5F}"/>
              </a:ext>
            </a:extLst>
          </p:cNvPr>
          <p:cNvSpPr txBox="1"/>
          <p:nvPr/>
        </p:nvSpPr>
        <p:spPr>
          <a:xfrm>
            <a:off x="406823" y="443184"/>
            <a:ext cx="27761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Meine Auswertung – 2. Teil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AA784E3-82E8-6142-AE8D-9B7EE46B2943}"/>
              </a:ext>
            </a:extLst>
          </p:cNvPr>
          <p:cNvSpPr txBox="1"/>
          <p:nvPr/>
        </p:nvSpPr>
        <p:spPr>
          <a:xfrm>
            <a:off x="406823" y="2077163"/>
            <a:ext cx="314227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Bei diesen Medien kann ich entspannen:</a:t>
            </a: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D0F0519-1181-B141-B1DF-3237860B7FA6}"/>
              </a:ext>
            </a:extLst>
          </p:cNvPr>
          <p:cNvGrpSpPr/>
          <p:nvPr/>
        </p:nvGrpSpPr>
        <p:grpSpPr>
          <a:xfrm>
            <a:off x="1236636" y="2528307"/>
            <a:ext cx="1482644" cy="410201"/>
            <a:chOff x="1388058" y="2599748"/>
            <a:chExt cx="1482644" cy="41020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D037724-F3ED-CA48-996A-1030E829500F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520EADA-A921-D343-948A-34DF8CD69A0A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3198FA0-7F34-4840-A16C-347CC544157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57" name="Smiley 56">
            <a:extLst>
              <a:ext uri="{FF2B5EF4-FFF2-40B4-BE49-F238E27FC236}">
                <a16:creationId xmlns:a16="http://schemas.microsoft.com/office/drawing/2014/main" id="{E2BA27A7-21C8-864B-84B6-FE1B7ABB177F}"/>
              </a:ext>
            </a:extLst>
          </p:cNvPr>
          <p:cNvSpPr/>
          <p:nvPr/>
        </p:nvSpPr>
        <p:spPr>
          <a:xfrm>
            <a:off x="1822103" y="1600189"/>
            <a:ext cx="311710" cy="299769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514A9AC-0DB9-5043-A5EC-9A4D5FD73D5D}"/>
              </a:ext>
            </a:extLst>
          </p:cNvPr>
          <p:cNvGrpSpPr/>
          <p:nvPr/>
        </p:nvGrpSpPr>
        <p:grpSpPr>
          <a:xfrm>
            <a:off x="3592996" y="3532663"/>
            <a:ext cx="3083345" cy="1359267"/>
            <a:chOff x="409930" y="983361"/>
            <a:chExt cx="3083345" cy="1359267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FF69A162-924C-F244-81D9-5B9C67E29DAE}"/>
                </a:ext>
              </a:extLst>
            </p:cNvPr>
            <p:cNvSpPr txBox="1"/>
            <p:nvPr/>
          </p:nvSpPr>
          <p:spPr>
            <a:xfrm>
              <a:off x="409930" y="1481282"/>
              <a:ext cx="3083345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Diese Medien stressen mich manchmal:</a:t>
              </a: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8ED662A2-E484-E341-A7A0-6504DEF4754F}"/>
                </a:ext>
              </a:extLst>
            </p:cNvPr>
            <p:cNvGrpSpPr/>
            <p:nvPr/>
          </p:nvGrpSpPr>
          <p:grpSpPr>
            <a:xfrm>
              <a:off x="1060583" y="1932427"/>
              <a:ext cx="1482644" cy="410201"/>
              <a:chOff x="1388058" y="2599748"/>
              <a:chExt cx="1482644" cy="41020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75F6E0F-B60E-5846-9723-026E0A4B2E7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40400B7-112F-2C47-83B4-4FD9E9E22A32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452BF02-843C-6248-82DC-D91A540910E7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58" name="Gewitterblitz 57">
              <a:extLst>
                <a:ext uri="{FF2B5EF4-FFF2-40B4-BE49-F238E27FC236}">
                  <a16:creationId xmlns:a16="http://schemas.microsoft.com/office/drawing/2014/main" id="{91793852-699D-174E-8BCB-2F62EA2A96A3}"/>
                </a:ext>
              </a:extLst>
            </p:cNvPr>
            <p:cNvSpPr/>
            <p:nvPr/>
          </p:nvSpPr>
          <p:spPr>
            <a:xfrm rot="1686730">
              <a:off x="1725656" y="983361"/>
              <a:ext cx="275487" cy="300125"/>
            </a:xfrm>
            <a:prstGeom prst="lightningBol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3BC01115-F855-B44D-8CA8-8F4258C28B39}"/>
              </a:ext>
            </a:extLst>
          </p:cNvPr>
          <p:cNvSpPr txBox="1"/>
          <p:nvPr/>
        </p:nvSpPr>
        <p:spPr>
          <a:xfrm>
            <a:off x="3805900" y="2086869"/>
            <a:ext cx="254749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Diese Medien machen mir Spaß: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DCBDF27-E7A0-0E41-9CA0-94E5A16E682A}"/>
              </a:ext>
            </a:extLst>
          </p:cNvPr>
          <p:cNvGrpSpPr/>
          <p:nvPr/>
        </p:nvGrpSpPr>
        <p:grpSpPr>
          <a:xfrm>
            <a:off x="4822959" y="1602221"/>
            <a:ext cx="311710" cy="299769"/>
            <a:chOff x="8156315" y="1397138"/>
            <a:chExt cx="311710" cy="299769"/>
          </a:xfrm>
        </p:grpSpPr>
        <p:sp>
          <p:nvSpPr>
            <p:cNvPr id="63" name="Smiley 62">
              <a:extLst>
                <a:ext uri="{FF2B5EF4-FFF2-40B4-BE49-F238E27FC236}">
                  <a16:creationId xmlns:a16="http://schemas.microsoft.com/office/drawing/2014/main" id="{632C8D47-A0EC-BF49-854E-F8A21EB826DF}"/>
                </a:ext>
              </a:extLst>
            </p:cNvPr>
            <p:cNvSpPr/>
            <p:nvPr/>
          </p:nvSpPr>
          <p:spPr>
            <a:xfrm>
              <a:off x="8156315" y="1397138"/>
              <a:ext cx="311710" cy="299769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Abgerundetes Rechteck 60">
              <a:extLst>
                <a:ext uri="{FF2B5EF4-FFF2-40B4-BE49-F238E27FC236}">
                  <a16:creationId xmlns:a16="http://schemas.microsoft.com/office/drawing/2014/main" id="{0D4EA8D9-B098-3243-A2CC-1FABB3D444AD}"/>
                </a:ext>
              </a:extLst>
            </p:cNvPr>
            <p:cNvSpPr/>
            <p:nvPr/>
          </p:nvSpPr>
          <p:spPr>
            <a:xfrm>
              <a:off x="8229041" y="1581659"/>
              <a:ext cx="180736" cy="666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41357E49-FF9C-624A-84F9-BBAA5DA26937}"/>
                </a:ext>
              </a:extLst>
            </p:cNvPr>
            <p:cNvSpPr txBox="1"/>
            <p:nvPr/>
          </p:nvSpPr>
          <p:spPr>
            <a:xfrm rot="5400000">
              <a:off x="8257858" y="1491860"/>
              <a:ext cx="12663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600" dirty="0"/>
                <a:t>D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36F15E0-BA9B-B542-A7FB-9EE7777EE3DA}"/>
              </a:ext>
            </a:extLst>
          </p:cNvPr>
          <p:cNvGrpSpPr/>
          <p:nvPr/>
        </p:nvGrpSpPr>
        <p:grpSpPr>
          <a:xfrm>
            <a:off x="6632868" y="1638667"/>
            <a:ext cx="2787494" cy="1385973"/>
            <a:chOff x="1547561" y="2706449"/>
            <a:chExt cx="2787494" cy="1385973"/>
          </a:xfrm>
        </p:grpSpPr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A51F6B56-F92A-C447-9D3C-F93EA0E6DDEF}"/>
                </a:ext>
              </a:extLst>
            </p:cNvPr>
            <p:cNvSpPr txBox="1"/>
            <p:nvPr/>
          </p:nvSpPr>
          <p:spPr>
            <a:xfrm>
              <a:off x="1547561" y="3167440"/>
              <a:ext cx="2787494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Diese Medien machen mich traurig:</a:t>
              </a:r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64335E86-C55D-0C42-A584-A41505A8FD31}"/>
                </a:ext>
              </a:extLst>
            </p:cNvPr>
            <p:cNvGrpSpPr/>
            <p:nvPr/>
          </p:nvGrpSpPr>
          <p:grpSpPr>
            <a:xfrm>
              <a:off x="2140981" y="3682221"/>
              <a:ext cx="1482644" cy="410201"/>
              <a:chOff x="1388058" y="2599748"/>
              <a:chExt cx="1482644" cy="41020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F85650C-DCFA-E04E-A878-9E4E78554CC4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09A7E3-CB71-3847-8F35-AF57201B6E2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08CACC9-1F0E-674E-9E8C-BEA509090F8C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45" name="Smiley 44">
              <a:extLst>
                <a:ext uri="{FF2B5EF4-FFF2-40B4-BE49-F238E27FC236}">
                  <a16:creationId xmlns:a16="http://schemas.microsoft.com/office/drawing/2014/main" id="{90C4847F-8EE3-9842-ADE7-875E995DFC3F}"/>
                </a:ext>
              </a:extLst>
            </p:cNvPr>
            <p:cNvSpPr/>
            <p:nvPr/>
          </p:nvSpPr>
          <p:spPr>
            <a:xfrm>
              <a:off x="2720252" y="2706449"/>
              <a:ext cx="314133" cy="311795"/>
            </a:xfrm>
            <a:prstGeom prst="smileyFace">
              <a:avLst>
                <a:gd name="adj" fmla="val -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42E1409B-3066-694C-A4DC-F3176FE8D77B}"/>
              </a:ext>
            </a:extLst>
          </p:cNvPr>
          <p:cNvGrpSpPr/>
          <p:nvPr/>
        </p:nvGrpSpPr>
        <p:grpSpPr>
          <a:xfrm>
            <a:off x="4244731" y="2520431"/>
            <a:ext cx="1482644" cy="410201"/>
            <a:chOff x="1388058" y="2599748"/>
            <a:chExt cx="1482644" cy="41020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0EDFE9B-7C49-364B-A261-6684F7B5A20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1686824-D382-554A-ABFA-C8A6BD7B55A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594F859-2AF9-414C-9427-4EAE20801F11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2" name="Textfeld 19">
            <a:extLst>
              <a:ext uri="{FF2B5EF4-FFF2-40B4-BE49-F238E27FC236}">
                <a16:creationId xmlns:a16="http://schemas.microsoft.com/office/drawing/2014/main" id="{3D3E76CE-A0C2-4B0D-AC4B-44D117D03D79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C9CE77-D526-472B-B3FF-6A118605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11</a:t>
            </a:fld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A3666DA-1B60-40BC-87F2-B916968FD42E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294524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feld 167">
            <a:extLst>
              <a:ext uri="{FF2B5EF4-FFF2-40B4-BE49-F238E27FC236}">
                <a16:creationId xmlns:a16="http://schemas.microsoft.com/office/drawing/2014/main" id="{F28E69BF-212A-C54C-BB80-55576FBECD5F}"/>
              </a:ext>
            </a:extLst>
          </p:cNvPr>
          <p:cNvSpPr txBox="1"/>
          <p:nvPr/>
        </p:nvSpPr>
        <p:spPr>
          <a:xfrm>
            <a:off x="406823" y="443184"/>
            <a:ext cx="27761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Meine Auswertung – 3. Teil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A6AAC80E-1F56-E142-882D-5E7BECDC8CAF}"/>
              </a:ext>
            </a:extLst>
          </p:cNvPr>
          <p:cNvSpPr txBox="1"/>
          <p:nvPr/>
        </p:nvSpPr>
        <p:spPr>
          <a:xfrm>
            <a:off x="406823" y="1575506"/>
            <a:ext cx="531478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Wenn ich meine Auswertung so anschaue, dann sind Medien für mich: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89E8CD9-44A4-E64F-973D-31637858231C}"/>
              </a:ext>
            </a:extLst>
          </p:cNvPr>
          <p:cNvGrpSpPr/>
          <p:nvPr/>
        </p:nvGrpSpPr>
        <p:grpSpPr>
          <a:xfrm>
            <a:off x="515018" y="1882830"/>
            <a:ext cx="1032543" cy="369332"/>
            <a:chOff x="515018" y="1775256"/>
            <a:chExt cx="1032543" cy="36933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5A82BE1-F8BE-8D4B-B6BA-B50C164196D2}"/>
                </a:ext>
              </a:extLst>
            </p:cNvPr>
            <p:cNvSpPr/>
            <p:nvPr/>
          </p:nvSpPr>
          <p:spPr>
            <a:xfrm>
              <a:off x="515018" y="1886038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353142A1-0135-D548-918C-0CBC678912DA}"/>
                </a:ext>
              </a:extLst>
            </p:cNvPr>
            <p:cNvSpPr txBox="1"/>
            <p:nvPr/>
          </p:nvSpPr>
          <p:spPr>
            <a:xfrm>
              <a:off x="688543" y="1775256"/>
              <a:ext cx="859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wichtig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E48708-81D1-8845-BB02-08CFC1C8BF95}"/>
              </a:ext>
            </a:extLst>
          </p:cNvPr>
          <p:cNvGrpSpPr/>
          <p:nvPr/>
        </p:nvGrpSpPr>
        <p:grpSpPr>
          <a:xfrm>
            <a:off x="1665162" y="1882830"/>
            <a:ext cx="1248840" cy="369332"/>
            <a:chOff x="1608100" y="5209281"/>
            <a:chExt cx="1248840" cy="369332"/>
          </a:xfrm>
        </p:grpSpPr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3FE6735C-6CE8-8940-B461-97A018BE966E}"/>
                </a:ext>
              </a:extLst>
            </p:cNvPr>
            <p:cNvSpPr txBox="1"/>
            <p:nvPr/>
          </p:nvSpPr>
          <p:spPr>
            <a:xfrm>
              <a:off x="1755869" y="5209281"/>
              <a:ext cx="110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unwichtig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B20166F-CCC7-C64F-B698-A3322BE663F3}"/>
                </a:ext>
              </a:extLst>
            </p:cNvPr>
            <p:cNvSpPr/>
            <p:nvPr/>
          </p:nvSpPr>
          <p:spPr>
            <a:xfrm>
              <a:off x="1608100" y="5318927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F7098D5F-E121-8D42-8828-108A8873C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09" y="1183271"/>
            <a:ext cx="317155" cy="332209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E1FA1076-A9C0-FE47-8BC9-3CCFED420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9474" y="1183270"/>
            <a:ext cx="317155" cy="332209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504162B-B125-104B-8B37-851FB0407C84}"/>
              </a:ext>
            </a:extLst>
          </p:cNvPr>
          <p:cNvGrpSpPr/>
          <p:nvPr/>
        </p:nvGrpSpPr>
        <p:grpSpPr>
          <a:xfrm>
            <a:off x="6012244" y="5602494"/>
            <a:ext cx="1482644" cy="410201"/>
            <a:chOff x="1388058" y="2599748"/>
            <a:chExt cx="1482644" cy="41020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240EEBA-A3C5-364D-ABE1-D8F65B3CA7AB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FE441F2-872B-144B-8A41-EA1BA6125D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829EBD2-D287-744A-ADD2-4390476191A5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C1600B6D-60F2-BD4F-9203-F2A7D9710BFF}"/>
              </a:ext>
            </a:extLst>
          </p:cNvPr>
          <p:cNvSpPr txBox="1"/>
          <p:nvPr/>
        </p:nvSpPr>
        <p:spPr>
          <a:xfrm>
            <a:off x="406823" y="4549122"/>
            <a:ext cx="435221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Wenn ich meine Auswertung so anschaue, stelle ich fest: 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C0A093A-D573-0C46-B7DE-5729A4C367BC}"/>
              </a:ext>
            </a:extLst>
          </p:cNvPr>
          <p:cNvGrpSpPr/>
          <p:nvPr/>
        </p:nvGrpSpPr>
        <p:grpSpPr>
          <a:xfrm>
            <a:off x="406823" y="3072087"/>
            <a:ext cx="2949012" cy="779078"/>
            <a:chOff x="409930" y="1481282"/>
            <a:chExt cx="2949012" cy="779078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2B36CF18-B35E-7642-B264-97934198B53D}"/>
                </a:ext>
              </a:extLst>
            </p:cNvPr>
            <p:cNvSpPr txBox="1"/>
            <p:nvPr/>
          </p:nvSpPr>
          <p:spPr>
            <a:xfrm>
              <a:off x="409930" y="1481282"/>
              <a:ext cx="2949012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Dieses Medium nutze ich am liebsten: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B0946CF-125A-0647-9802-ADAF8150840F}"/>
                </a:ext>
              </a:extLst>
            </p:cNvPr>
            <p:cNvSpPr/>
            <p:nvPr/>
          </p:nvSpPr>
          <p:spPr>
            <a:xfrm>
              <a:off x="1194256" y="1850161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F0177CC-99F6-534B-AF6C-2FC35BB2516B}"/>
              </a:ext>
            </a:extLst>
          </p:cNvPr>
          <p:cNvGrpSpPr/>
          <p:nvPr/>
        </p:nvGrpSpPr>
        <p:grpSpPr>
          <a:xfrm>
            <a:off x="515018" y="4935930"/>
            <a:ext cx="4192639" cy="369332"/>
            <a:chOff x="515018" y="1775256"/>
            <a:chExt cx="4192639" cy="3693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4E025F5-0F10-4642-9B3A-7B59DDBE30A8}"/>
                </a:ext>
              </a:extLst>
            </p:cNvPr>
            <p:cNvSpPr/>
            <p:nvPr/>
          </p:nvSpPr>
          <p:spPr>
            <a:xfrm>
              <a:off x="515018" y="1886038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4CFFB8E-AC27-0145-BC7A-0BCA1FA6CB22}"/>
                </a:ext>
              </a:extLst>
            </p:cNvPr>
            <p:cNvSpPr txBox="1"/>
            <p:nvPr/>
          </p:nvSpPr>
          <p:spPr>
            <a:xfrm>
              <a:off x="688543" y="1775256"/>
              <a:ext cx="4019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Mit meiner Medienzeit bin ich zufrieden.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0A04869-9F92-5F4C-BBC4-B8D47F4AECE3}"/>
              </a:ext>
            </a:extLst>
          </p:cNvPr>
          <p:cNvGrpSpPr/>
          <p:nvPr/>
        </p:nvGrpSpPr>
        <p:grpSpPr>
          <a:xfrm>
            <a:off x="515018" y="5366364"/>
            <a:ext cx="5569361" cy="646331"/>
            <a:chOff x="515018" y="1775256"/>
            <a:chExt cx="5569361" cy="64633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F9B1449-8D11-8044-B40D-B7DDC28DA1AF}"/>
                </a:ext>
              </a:extLst>
            </p:cNvPr>
            <p:cNvSpPr/>
            <p:nvPr/>
          </p:nvSpPr>
          <p:spPr>
            <a:xfrm>
              <a:off x="515018" y="1886038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064ECBEF-3B1A-CD43-8970-61B0B066E6F8}"/>
                </a:ext>
              </a:extLst>
            </p:cNvPr>
            <p:cNvSpPr txBox="1"/>
            <p:nvPr/>
          </p:nvSpPr>
          <p:spPr>
            <a:xfrm>
              <a:off x="688543" y="1775256"/>
              <a:ext cx="53958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Ich bin nicht zufrieden. </a:t>
              </a:r>
            </a:p>
            <a:p>
              <a:r>
                <a:rPr lang="de-DE" dirty="0"/>
                <a:t>Mit diesen Medien möchte ich weniger Zeit verbringen:</a:t>
              </a:r>
            </a:p>
          </p:txBody>
        </p:sp>
      </p:grpSp>
      <p:sp>
        <p:nvSpPr>
          <p:cNvPr id="26" name="Textfeld 19">
            <a:extLst>
              <a:ext uri="{FF2B5EF4-FFF2-40B4-BE49-F238E27FC236}">
                <a16:creationId xmlns:a16="http://schemas.microsoft.com/office/drawing/2014/main" id="{1FBC07EA-D93F-4349-B78E-DE1C312E7F7D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848A3FC-D54B-4240-9312-315258C0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12</a:t>
            </a:fld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5E88720-60F0-48E6-9AE0-74FAA2313FAC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244928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71">
            <a:extLst>
              <a:ext uri="{FF2B5EF4-FFF2-40B4-BE49-F238E27FC236}">
                <a16:creationId xmlns:a16="http://schemas.microsoft.com/office/drawing/2014/main" id="{2F6BD6FF-6E46-432D-B03C-EF8AC5F77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82562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Textfeld 19">
            <a:extLst>
              <a:ext uri="{FF2B5EF4-FFF2-40B4-BE49-F238E27FC236}">
                <a16:creationId xmlns:a16="http://schemas.microsoft.com/office/drawing/2014/main" id="{13F8CD65-805D-48E2-BA8D-E859098ED3FF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Foliennummernplatzhalter 114">
            <a:extLst>
              <a:ext uri="{FF2B5EF4-FFF2-40B4-BE49-F238E27FC236}">
                <a16:creationId xmlns:a16="http://schemas.microsoft.com/office/drawing/2014/main" id="{D58DC202-31FF-4401-ABED-EEE427C1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D6C134-AB77-4262-B608-CA36887B1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9" y="-5102"/>
            <a:ext cx="4267621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0838DC4-9D95-46E7-9923-AD9C690128CD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133651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D976AEB-A2DB-9944-836A-3ECA19BA7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85" y="719829"/>
            <a:ext cx="8590078" cy="5946977"/>
          </a:xfrm>
          <a:prstGeom prst="rect">
            <a:avLst/>
          </a:prstGeom>
        </p:spPr>
      </p:pic>
      <p:sp>
        <p:nvSpPr>
          <p:cNvPr id="163" name="Textfeld 162">
            <a:extLst>
              <a:ext uri="{FF2B5EF4-FFF2-40B4-BE49-F238E27FC236}">
                <a16:creationId xmlns:a16="http://schemas.microsoft.com/office/drawing/2014/main" id="{A75C77CB-BE03-0949-A45A-B4A177D7CDA7}"/>
              </a:ext>
            </a:extLst>
          </p:cNvPr>
          <p:cNvSpPr txBox="1"/>
          <p:nvPr/>
        </p:nvSpPr>
        <p:spPr>
          <a:xfrm>
            <a:off x="662149" y="427884"/>
            <a:ext cx="44275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Mein Medien-Tagebuch – So funktioniert es!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C720E969-7093-A143-9CE0-7FCDCC306E00}"/>
              </a:ext>
            </a:extLst>
          </p:cNvPr>
          <p:cNvCxnSpPr>
            <a:cxnSpLocks/>
          </p:cNvCxnSpPr>
          <p:nvPr/>
        </p:nvCxnSpPr>
        <p:spPr>
          <a:xfrm>
            <a:off x="1541058" y="2625213"/>
            <a:ext cx="30894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DE1A9749-D4F0-224E-B739-96469FC63A82}"/>
              </a:ext>
            </a:extLst>
          </p:cNvPr>
          <p:cNvCxnSpPr>
            <a:cxnSpLocks/>
          </p:cNvCxnSpPr>
          <p:nvPr/>
        </p:nvCxnSpPr>
        <p:spPr>
          <a:xfrm>
            <a:off x="4031022" y="2625213"/>
            <a:ext cx="30894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>
            <a:extLst>
              <a:ext uri="{FF2B5EF4-FFF2-40B4-BE49-F238E27FC236}">
                <a16:creationId xmlns:a16="http://schemas.microsoft.com/office/drawing/2014/main" id="{76BF6949-A95B-3344-BE34-AD2B9BFF81C3}"/>
              </a:ext>
            </a:extLst>
          </p:cNvPr>
          <p:cNvCxnSpPr>
            <a:cxnSpLocks/>
          </p:cNvCxnSpPr>
          <p:nvPr/>
        </p:nvCxnSpPr>
        <p:spPr>
          <a:xfrm>
            <a:off x="5198214" y="2061448"/>
            <a:ext cx="57478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0709E12A-8CE1-1048-9788-86211264A174}"/>
              </a:ext>
            </a:extLst>
          </p:cNvPr>
          <p:cNvCxnSpPr>
            <a:cxnSpLocks/>
          </p:cNvCxnSpPr>
          <p:nvPr/>
        </p:nvCxnSpPr>
        <p:spPr>
          <a:xfrm>
            <a:off x="4454737" y="3508651"/>
            <a:ext cx="743477" cy="346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223D216C-C3BD-EC47-998A-89024BDF72ED}"/>
              </a:ext>
            </a:extLst>
          </p:cNvPr>
          <p:cNvCxnSpPr>
            <a:cxnSpLocks/>
          </p:cNvCxnSpPr>
          <p:nvPr/>
        </p:nvCxnSpPr>
        <p:spPr>
          <a:xfrm>
            <a:off x="3735832" y="2337601"/>
            <a:ext cx="15609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DFB18534-5B53-2D40-AFAC-AD54A1476451}"/>
              </a:ext>
            </a:extLst>
          </p:cNvPr>
          <p:cNvSpPr/>
          <p:nvPr/>
        </p:nvSpPr>
        <p:spPr>
          <a:xfrm>
            <a:off x="1541057" y="2731850"/>
            <a:ext cx="2435815" cy="197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D3B4485-999A-7040-A8E0-77B704BA8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28241" b="35802"/>
          <a:stretch/>
        </p:blipFill>
        <p:spPr>
          <a:xfrm>
            <a:off x="1541058" y="2641806"/>
            <a:ext cx="2435814" cy="291946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2EDC4CB1-80EB-864B-8542-494C862C12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4375" y1="35000" x2="43203" y2="58828"/>
                        <a14:foregroundMark x1="34766" y1="70781" x2="34766" y2="70781"/>
                        <a14:foregroundMark x1="63359" y1="28203" x2="63359" y2="28203"/>
                      </a14:backgroundRemoval>
                    </a14:imgEffect>
                  </a14:imgLayer>
                </a14:imgProps>
              </a:ext>
            </a:extLst>
          </a:blip>
          <a:srcRect l="27961" t="19648" r="26203" b="14103"/>
          <a:stretch/>
        </p:blipFill>
        <p:spPr>
          <a:xfrm rot="4382828" flipH="1">
            <a:off x="1830734" y="2206990"/>
            <a:ext cx="311735" cy="450560"/>
          </a:xfrm>
          <a:prstGeom prst="rect">
            <a:avLst/>
          </a:prstGeom>
        </p:spPr>
      </p:pic>
      <p:sp>
        <p:nvSpPr>
          <p:cNvPr id="78" name="Smiley 77">
            <a:extLst>
              <a:ext uri="{FF2B5EF4-FFF2-40B4-BE49-F238E27FC236}">
                <a16:creationId xmlns:a16="http://schemas.microsoft.com/office/drawing/2014/main" id="{56BA20A2-8650-954E-ACDB-2CB7D58DC99E}"/>
              </a:ext>
            </a:extLst>
          </p:cNvPr>
          <p:cNvSpPr/>
          <p:nvPr/>
        </p:nvSpPr>
        <p:spPr>
          <a:xfrm>
            <a:off x="1434448" y="4660682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9" name="Smiley 78">
            <a:extLst>
              <a:ext uri="{FF2B5EF4-FFF2-40B4-BE49-F238E27FC236}">
                <a16:creationId xmlns:a16="http://schemas.microsoft.com/office/drawing/2014/main" id="{F12CF803-5208-4B43-B682-E1BE2C1BAA4B}"/>
              </a:ext>
            </a:extLst>
          </p:cNvPr>
          <p:cNvSpPr/>
          <p:nvPr/>
        </p:nvSpPr>
        <p:spPr>
          <a:xfrm>
            <a:off x="1725662" y="4663337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B466D5F-EDE1-3945-B053-A51F28C4E410}"/>
              </a:ext>
            </a:extLst>
          </p:cNvPr>
          <p:cNvSpPr/>
          <p:nvPr/>
        </p:nvSpPr>
        <p:spPr>
          <a:xfrm>
            <a:off x="1986601" y="2048628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0889268-7C33-7B4D-A6A0-75F7D8E646C1}"/>
              </a:ext>
            </a:extLst>
          </p:cNvPr>
          <p:cNvSpPr/>
          <p:nvPr/>
        </p:nvSpPr>
        <p:spPr>
          <a:xfrm>
            <a:off x="1555126" y="4351924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84" name="Smiley 83">
            <a:extLst>
              <a:ext uri="{FF2B5EF4-FFF2-40B4-BE49-F238E27FC236}">
                <a16:creationId xmlns:a16="http://schemas.microsoft.com/office/drawing/2014/main" id="{0EF5552F-AABD-914E-A3F2-B651CD0C6215}"/>
              </a:ext>
            </a:extLst>
          </p:cNvPr>
          <p:cNvSpPr/>
          <p:nvPr/>
        </p:nvSpPr>
        <p:spPr>
          <a:xfrm>
            <a:off x="3785318" y="4660682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6" name="Gewitterblitz 85">
            <a:extLst>
              <a:ext uri="{FF2B5EF4-FFF2-40B4-BE49-F238E27FC236}">
                <a16:creationId xmlns:a16="http://schemas.microsoft.com/office/drawing/2014/main" id="{BE896827-F21D-C04F-A107-221A49E5923D}"/>
              </a:ext>
            </a:extLst>
          </p:cNvPr>
          <p:cNvSpPr/>
          <p:nvPr/>
        </p:nvSpPr>
        <p:spPr>
          <a:xfrm rot="1686730">
            <a:off x="4709325" y="4670001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Gewitterblitz 86">
            <a:extLst>
              <a:ext uri="{FF2B5EF4-FFF2-40B4-BE49-F238E27FC236}">
                <a16:creationId xmlns:a16="http://schemas.microsoft.com/office/drawing/2014/main" id="{F68647F6-98A9-AB49-8D70-A76534CBA325}"/>
              </a:ext>
            </a:extLst>
          </p:cNvPr>
          <p:cNvSpPr/>
          <p:nvPr/>
        </p:nvSpPr>
        <p:spPr>
          <a:xfrm rot="1686730">
            <a:off x="5000538" y="4662601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Smiley 88">
            <a:extLst>
              <a:ext uri="{FF2B5EF4-FFF2-40B4-BE49-F238E27FC236}">
                <a16:creationId xmlns:a16="http://schemas.microsoft.com/office/drawing/2014/main" id="{9AC83918-0B9E-3647-8204-ACE23C62C184}"/>
              </a:ext>
            </a:extLst>
          </p:cNvPr>
          <p:cNvSpPr/>
          <p:nvPr/>
        </p:nvSpPr>
        <p:spPr>
          <a:xfrm>
            <a:off x="5236734" y="4650051"/>
            <a:ext cx="216000" cy="217856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0" name="Smiley 89">
            <a:extLst>
              <a:ext uri="{FF2B5EF4-FFF2-40B4-BE49-F238E27FC236}">
                <a16:creationId xmlns:a16="http://schemas.microsoft.com/office/drawing/2014/main" id="{708B2F43-5D25-2746-A3F8-E8D18E5FCF84}"/>
              </a:ext>
            </a:extLst>
          </p:cNvPr>
          <p:cNvSpPr/>
          <p:nvPr/>
        </p:nvSpPr>
        <p:spPr>
          <a:xfrm>
            <a:off x="5526200" y="4650051"/>
            <a:ext cx="216000" cy="217856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1" name="Smiley 90">
            <a:extLst>
              <a:ext uri="{FF2B5EF4-FFF2-40B4-BE49-F238E27FC236}">
                <a16:creationId xmlns:a16="http://schemas.microsoft.com/office/drawing/2014/main" id="{9F636E6E-02A7-324D-8842-91E9C7F7CADD}"/>
              </a:ext>
            </a:extLst>
          </p:cNvPr>
          <p:cNvSpPr/>
          <p:nvPr/>
        </p:nvSpPr>
        <p:spPr>
          <a:xfrm>
            <a:off x="4067307" y="4653674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108DB08-7DED-BF44-89E9-8D500E2E955D}"/>
              </a:ext>
            </a:extLst>
          </p:cNvPr>
          <p:cNvSpPr/>
          <p:nvPr/>
        </p:nvSpPr>
        <p:spPr>
          <a:xfrm>
            <a:off x="8961564" y="1867387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8A04B58-8E2D-CF4C-AE2E-DA8291B30081}"/>
              </a:ext>
            </a:extLst>
          </p:cNvPr>
          <p:cNvSpPr txBox="1"/>
          <p:nvPr/>
        </p:nvSpPr>
        <p:spPr>
          <a:xfrm>
            <a:off x="8222687" y="1862279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2    00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4D4E8B15-EB88-C343-B7D6-8BF967891752}"/>
              </a:ext>
            </a:extLst>
          </p:cNvPr>
          <p:cNvSpPr txBox="1"/>
          <p:nvPr/>
        </p:nvSpPr>
        <p:spPr>
          <a:xfrm>
            <a:off x="8214244" y="2152935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0    30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A44447F0-44EB-FC42-AB72-C192D38B43AD}"/>
              </a:ext>
            </a:extLst>
          </p:cNvPr>
          <p:cNvSpPr txBox="1"/>
          <p:nvPr/>
        </p:nvSpPr>
        <p:spPr>
          <a:xfrm>
            <a:off x="8222687" y="2443591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2    00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CEDB8E42-83D8-0047-BE0B-BCF96F5CFC52}"/>
              </a:ext>
            </a:extLst>
          </p:cNvPr>
          <p:cNvSpPr txBox="1"/>
          <p:nvPr/>
        </p:nvSpPr>
        <p:spPr>
          <a:xfrm>
            <a:off x="8214244" y="3323985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2    30</a:t>
            </a:r>
          </a:p>
        </p:txBody>
      </p:sp>
      <p:sp>
        <p:nvSpPr>
          <p:cNvPr id="103" name="Gewitterblitz 102">
            <a:extLst>
              <a:ext uri="{FF2B5EF4-FFF2-40B4-BE49-F238E27FC236}">
                <a16:creationId xmlns:a16="http://schemas.microsoft.com/office/drawing/2014/main" id="{29676315-8323-4348-9C07-928471910439}"/>
              </a:ext>
            </a:extLst>
          </p:cNvPr>
          <p:cNvSpPr/>
          <p:nvPr/>
        </p:nvSpPr>
        <p:spPr>
          <a:xfrm rot="1686730">
            <a:off x="4445909" y="4662601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6210DB93-D8B2-774C-AD05-5D21FB5C4E6F}"/>
              </a:ext>
            </a:extLst>
          </p:cNvPr>
          <p:cNvSpPr txBox="1"/>
          <p:nvPr/>
        </p:nvSpPr>
        <p:spPr>
          <a:xfrm>
            <a:off x="8212116" y="4995395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7    00</a:t>
            </a:r>
          </a:p>
        </p:txBody>
      </p:sp>
      <p:pic>
        <p:nvPicPr>
          <p:cNvPr id="106" name="Grafik 105">
            <a:extLst>
              <a:ext uri="{FF2B5EF4-FFF2-40B4-BE49-F238E27FC236}">
                <a16:creationId xmlns:a16="http://schemas.microsoft.com/office/drawing/2014/main" id="{D70292ED-FBE0-5B49-BB5C-7058EED9CA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1657" y="4667424"/>
            <a:ext cx="232497" cy="314584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0F012FFB-4D22-7F4E-8066-35C57817909A}"/>
              </a:ext>
            </a:extLst>
          </p:cNvPr>
          <p:cNvSpPr/>
          <p:nvPr/>
        </p:nvSpPr>
        <p:spPr>
          <a:xfrm>
            <a:off x="8936914" y="4856009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35" name="Textfeld 19">
            <a:extLst>
              <a:ext uri="{FF2B5EF4-FFF2-40B4-BE49-F238E27FC236}">
                <a16:creationId xmlns:a16="http://schemas.microsoft.com/office/drawing/2014/main" id="{E61EBD5E-51C2-4E48-9786-24A1CB02E3B0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ED1F0F1-79BD-4961-B9F9-E47B694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2</a:t>
            </a:fld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8F4E7E5-0A40-4673-B61B-DC411E8E53DB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2F49587-D356-41AD-A3A0-6D905D9A4F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8526" y="1298656"/>
            <a:ext cx="7053165" cy="3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183648"/>
              </p:ext>
            </p:extLst>
          </p:nvPr>
        </p:nvGraphicFramePr>
        <p:xfrm>
          <a:off x="194144" y="319882"/>
          <a:ext cx="9628282" cy="4999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53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4895045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783349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01142883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19797357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8187731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12745582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07477040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60516486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8571570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7436764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5577099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5532458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3796245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16343906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2804139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6299402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26054694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4228293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82717711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0991284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8736065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92597794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0759407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4096749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0713483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7907570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74653620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96146039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86598258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75000536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55452721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98609611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9346378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3525362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0636129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2190629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91405061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65957634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1159368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231210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7609864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84875604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796167482"/>
                    </a:ext>
                  </a:extLst>
                </a:gridCol>
                <a:gridCol w="420079">
                  <a:extLst>
                    <a:ext uri="{9D8B030D-6E8A-4147-A177-3AD203B41FA5}">
                      <a16:colId xmlns:a16="http://schemas.microsoft.com/office/drawing/2014/main" val="2620172754"/>
                    </a:ext>
                  </a:extLst>
                </a:gridCol>
                <a:gridCol w="589936">
                  <a:extLst>
                    <a:ext uri="{9D8B030D-6E8A-4147-A177-3AD203B41FA5}">
                      <a16:colId xmlns:a16="http://schemas.microsoft.com/office/drawing/2014/main" val="582248597"/>
                    </a:ext>
                  </a:extLst>
                </a:gridCol>
              </a:tblGrid>
              <a:tr h="355627">
                <a:tc gridSpan="9"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Montag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0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morgens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vormittags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nachmittags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abends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nachts</a:t>
                      </a:r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Medien</a:t>
                      </a: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5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9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13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18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23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3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Zeit</a:t>
                      </a:r>
                    </a:p>
                    <a:p>
                      <a:pPr algn="l"/>
                      <a:r>
                        <a:rPr lang="de-DE" sz="800" b="0" dirty="0"/>
                        <a:t>Stunden        Minuten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03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23071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905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843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7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955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4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640314"/>
                  </a:ext>
                </a:extLst>
              </a:tr>
              <a:tr h="570997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  <a:p>
                      <a:pPr algn="l"/>
                      <a:r>
                        <a:rPr lang="de-DE" sz="1200" b="0" dirty="0"/>
                        <a:t>Wie?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2400" b="1" dirty="0"/>
                        <a:t>     +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2400" b="1" dirty="0"/>
                    </a:p>
                  </a:txBody>
                  <a:tcPr marL="36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951460"/>
                  </a:ext>
                </a:extLst>
              </a:tr>
              <a:tr h="373626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de-DE" sz="1400" b="1" dirty="0"/>
                        <a:t>Gesamtzeit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68530"/>
                  </a:ext>
                </a:extLst>
              </a:tr>
            </a:tbl>
          </a:graphicData>
        </a:graphic>
      </p:graphicFrame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>
            <a:cxnSpLocks/>
          </p:cNvCxnSpPr>
          <p:nvPr/>
        </p:nvCxnSpPr>
        <p:spPr>
          <a:xfrm>
            <a:off x="320447" y="5518069"/>
            <a:ext cx="6754340" cy="1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>
            <a:cxnSpLocks/>
          </p:cNvCxnSpPr>
          <p:nvPr/>
        </p:nvCxnSpPr>
        <p:spPr>
          <a:xfrm>
            <a:off x="346239" y="6602798"/>
            <a:ext cx="66879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686651"/>
            <a:ext cx="317604" cy="317604"/>
          </a:xfrm>
          <a:prstGeom prst="rect">
            <a:avLst/>
          </a:prstGeom>
        </p:spPr>
      </p:pic>
      <p:sp>
        <p:nvSpPr>
          <p:cNvPr id="386" name="Textfeld 385">
            <a:extLst>
              <a:ext uri="{FF2B5EF4-FFF2-40B4-BE49-F238E27FC236}">
                <a16:creationId xmlns:a16="http://schemas.microsoft.com/office/drawing/2014/main" id="{F6657037-636D-DF47-BD70-1DFF49D15B54}"/>
              </a:ext>
            </a:extLst>
          </p:cNvPr>
          <p:cNvSpPr txBox="1"/>
          <p:nvPr/>
        </p:nvSpPr>
        <p:spPr>
          <a:xfrm>
            <a:off x="246607" y="5242311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Medien:</a:t>
            </a:r>
          </a:p>
        </p:txBody>
      </p:sp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215630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6140782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553444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642988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6178786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223427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595273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685148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771364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263290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771364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768509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267755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263290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250095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773328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763406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67564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feld 425">
            <a:extLst>
              <a:ext uri="{FF2B5EF4-FFF2-40B4-BE49-F238E27FC236}">
                <a16:creationId xmlns:a16="http://schemas.microsoft.com/office/drawing/2014/main" id="{C513A562-2DA8-2F48-81D5-B5B9F72F8FFD}"/>
              </a:ext>
            </a:extLst>
          </p:cNvPr>
          <p:cNvSpPr txBox="1"/>
          <p:nvPr/>
        </p:nvSpPr>
        <p:spPr>
          <a:xfrm>
            <a:off x="5383126" y="5242310"/>
            <a:ext cx="141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Wie </a:t>
            </a:r>
            <a:r>
              <a:rPr lang="de-DE" sz="1200" dirty="0"/>
              <a:t>fühlst du dich</a:t>
            </a:r>
            <a:r>
              <a:rPr lang="de-DE" sz="1200" b="1" dirty="0"/>
              <a:t>?</a:t>
            </a:r>
          </a:p>
        </p:txBody>
      </p: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692082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6177447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688829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6168003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706691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19365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706691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198166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pic>
        <p:nvPicPr>
          <p:cNvPr id="215" name="Grafik 214">
            <a:extLst>
              <a:ext uri="{FF2B5EF4-FFF2-40B4-BE49-F238E27FC236}">
                <a16:creationId xmlns:a16="http://schemas.microsoft.com/office/drawing/2014/main" id="{BE5C1B8E-3BAC-2E42-8136-C82CD3ED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8" y="4077071"/>
            <a:ext cx="282191" cy="282191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C8EBCEA7-B2BC-234B-8395-16FB4834D3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91" y="1776837"/>
            <a:ext cx="103249" cy="181287"/>
          </a:xfrm>
          <a:prstGeom prst="rect">
            <a:avLst/>
          </a:prstGeom>
        </p:spPr>
      </p:pic>
      <p:pic>
        <p:nvPicPr>
          <p:cNvPr id="222" name="Grafik 221">
            <a:extLst>
              <a:ext uri="{FF2B5EF4-FFF2-40B4-BE49-F238E27FC236}">
                <a16:creationId xmlns:a16="http://schemas.microsoft.com/office/drawing/2014/main" id="{397A459D-F6EA-3741-9AA0-29633B4FF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47" y="2041780"/>
            <a:ext cx="308359" cy="308359"/>
          </a:xfrm>
          <a:prstGeom prst="rect">
            <a:avLst/>
          </a:prstGeom>
        </p:spPr>
      </p:pic>
      <p:pic>
        <p:nvPicPr>
          <p:cNvPr id="223" name="Grafik 222">
            <a:extLst>
              <a:ext uri="{FF2B5EF4-FFF2-40B4-BE49-F238E27FC236}">
                <a16:creationId xmlns:a16="http://schemas.microsoft.com/office/drawing/2014/main" id="{6565766A-6FA3-9B43-BBD7-C905F05642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766" y="3382315"/>
            <a:ext cx="236930" cy="335106"/>
          </a:xfrm>
          <a:prstGeom prst="rect">
            <a:avLst/>
          </a:prstGeom>
        </p:spPr>
      </p:pic>
      <p:pic>
        <p:nvPicPr>
          <p:cNvPr id="224" name="Grafik 223">
            <a:extLst>
              <a:ext uri="{FF2B5EF4-FFF2-40B4-BE49-F238E27FC236}">
                <a16:creationId xmlns:a16="http://schemas.microsoft.com/office/drawing/2014/main" id="{440F44F3-BB5A-AD46-86D0-7EF761AC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14" y="2765937"/>
            <a:ext cx="242080" cy="242080"/>
          </a:xfrm>
          <a:prstGeom prst="rect">
            <a:avLst/>
          </a:prstGeom>
        </p:spPr>
      </p:pic>
      <p:pic>
        <p:nvPicPr>
          <p:cNvPr id="225" name="Grafik 224">
            <a:extLst>
              <a:ext uri="{FF2B5EF4-FFF2-40B4-BE49-F238E27FC236}">
                <a16:creationId xmlns:a16="http://schemas.microsoft.com/office/drawing/2014/main" id="{81A99115-00E2-B641-AD3A-4DA540BFC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33" y="1383133"/>
            <a:ext cx="399700" cy="296652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CC58B61E-86E4-6D4E-9BDE-A40F4FD5C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239" y="2445421"/>
            <a:ext cx="250758" cy="240963"/>
          </a:xfrm>
          <a:prstGeom prst="rect">
            <a:avLst/>
          </a:prstGeom>
        </p:spPr>
      </p:pic>
      <p:pic>
        <p:nvPicPr>
          <p:cNvPr id="227" name="Grafik 226">
            <a:extLst>
              <a:ext uri="{FF2B5EF4-FFF2-40B4-BE49-F238E27FC236}">
                <a16:creationId xmlns:a16="http://schemas.microsoft.com/office/drawing/2014/main" id="{4ABF86C6-A5DA-D841-803E-816E6F17DB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988" y="3139206"/>
            <a:ext cx="286952" cy="184950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ADD40C45-B4F1-8B46-8183-B6B193D72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30" y="3756585"/>
            <a:ext cx="345842" cy="231822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EF00E0E-EE31-CE41-B83F-F85927276610}"/>
              </a:ext>
            </a:extLst>
          </p:cNvPr>
          <p:cNvGrpSpPr/>
          <p:nvPr/>
        </p:nvGrpSpPr>
        <p:grpSpPr>
          <a:xfrm>
            <a:off x="738487" y="4528419"/>
            <a:ext cx="8024830" cy="261564"/>
            <a:chOff x="738487" y="4469426"/>
            <a:chExt cx="8024830" cy="261564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544ABEC3-73CA-C14A-86BD-3426EF591223}"/>
                </a:ext>
              </a:extLst>
            </p:cNvPr>
            <p:cNvSpPr/>
            <p:nvPr/>
          </p:nvSpPr>
          <p:spPr>
            <a:xfrm>
              <a:off x="738487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F127D8B-75D3-0A45-A6D5-196C7952E56B}"/>
                </a:ext>
              </a:extLst>
            </p:cNvPr>
            <p:cNvSpPr/>
            <p:nvPr/>
          </p:nvSpPr>
          <p:spPr>
            <a:xfrm>
              <a:off x="1074860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EDD0466-6E1F-0340-A4A5-85B0B072FE64}"/>
                </a:ext>
              </a:extLst>
            </p:cNvPr>
            <p:cNvSpPr/>
            <p:nvPr/>
          </p:nvSpPr>
          <p:spPr>
            <a:xfrm>
              <a:off x="141123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34EE3EB-05A9-EE44-A28E-F6F3FA1EE6A8}"/>
                </a:ext>
              </a:extLst>
            </p:cNvPr>
            <p:cNvSpPr/>
            <p:nvPr/>
          </p:nvSpPr>
          <p:spPr>
            <a:xfrm>
              <a:off x="1747606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4AC47E84-ED34-8041-9D09-2236D25B3A2B}"/>
                </a:ext>
              </a:extLst>
            </p:cNvPr>
            <p:cNvSpPr/>
            <p:nvPr/>
          </p:nvSpPr>
          <p:spPr>
            <a:xfrm>
              <a:off x="2083979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172F3488-EB91-6B43-8FE2-EDB083685AF2}"/>
                </a:ext>
              </a:extLst>
            </p:cNvPr>
            <p:cNvSpPr/>
            <p:nvPr/>
          </p:nvSpPr>
          <p:spPr>
            <a:xfrm>
              <a:off x="242035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1D497281-3D6D-B649-87C9-311AAC528628}"/>
                </a:ext>
              </a:extLst>
            </p:cNvPr>
            <p:cNvSpPr/>
            <p:nvPr/>
          </p:nvSpPr>
          <p:spPr>
            <a:xfrm>
              <a:off x="275672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826A8CCE-A5BC-AC44-9072-03B199816578}"/>
                </a:ext>
              </a:extLst>
            </p:cNvPr>
            <p:cNvSpPr/>
            <p:nvPr/>
          </p:nvSpPr>
          <p:spPr>
            <a:xfrm>
              <a:off x="309977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84A86DB-558A-9B43-A67E-7A596E4DBFD1}"/>
                </a:ext>
              </a:extLst>
            </p:cNvPr>
            <p:cNvSpPr/>
            <p:nvPr/>
          </p:nvSpPr>
          <p:spPr>
            <a:xfrm>
              <a:off x="343614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81A723B-E724-0C4C-AFC4-BB4EB3D9B804}"/>
                </a:ext>
              </a:extLst>
            </p:cNvPr>
            <p:cNvSpPr/>
            <p:nvPr/>
          </p:nvSpPr>
          <p:spPr>
            <a:xfrm>
              <a:off x="377919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8B240C3C-A6B9-1C46-8450-1583AF465EF8}"/>
                </a:ext>
              </a:extLst>
            </p:cNvPr>
            <p:cNvSpPr/>
            <p:nvPr/>
          </p:nvSpPr>
          <p:spPr>
            <a:xfrm>
              <a:off x="411556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61088A24-A712-E64B-B79E-49F7C02C5491}"/>
                </a:ext>
              </a:extLst>
            </p:cNvPr>
            <p:cNvSpPr/>
            <p:nvPr/>
          </p:nvSpPr>
          <p:spPr>
            <a:xfrm>
              <a:off x="4451938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110320E-01BE-4A4A-B91F-31863601C790}"/>
                </a:ext>
              </a:extLst>
            </p:cNvPr>
            <p:cNvSpPr/>
            <p:nvPr/>
          </p:nvSpPr>
          <p:spPr>
            <a:xfrm>
              <a:off x="4788311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AD789E7-9BA9-394E-8381-7879B1723CBE}"/>
                </a:ext>
              </a:extLst>
            </p:cNvPr>
            <p:cNvSpPr/>
            <p:nvPr/>
          </p:nvSpPr>
          <p:spPr>
            <a:xfrm>
              <a:off x="513803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BCCE6A7C-7F5B-8447-ABCC-B42A499374B3}"/>
                </a:ext>
              </a:extLst>
            </p:cNvPr>
            <p:cNvSpPr/>
            <p:nvPr/>
          </p:nvSpPr>
          <p:spPr>
            <a:xfrm>
              <a:off x="5467731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63DFAB4-F0BB-E44F-B5DB-18D3CDE8E750}"/>
                </a:ext>
              </a:extLst>
            </p:cNvPr>
            <p:cNvSpPr/>
            <p:nvPr/>
          </p:nvSpPr>
          <p:spPr>
            <a:xfrm>
              <a:off x="5804104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4A6706B-96E4-2D42-A24F-DB157A767542}"/>
                </a:ext>
              </a:extLst>
            </p:cNvPr>
            <p:cNvSpPr/>
            <p:nvPr/>
          </p:nvSpPr>
          <p:spPr>
            <a:xfrm>
              <a:off x="6140477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C35BD2A-AD9D-C54C-A885-526E4AABF841}"/>
                </a:ext>
              </a:extLst>
            </p:cNvPr>
            <p:cNvSpPr/>
            <p:nvPr/>
          </p:nvSpPr>
          <p:spPr>
            <a:xfrm>
              <a:off x="6476850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79E06002-CEAA-8048-830B-D7033D22ECD6}"/>
                </a:ext>
              </a:extLst>
            </p:cNvPr>
            <p:cNvSpPr/>
            <p:nvPr/>
          </p:nvSpPr>
          <p:spPr>
            <a:xfrm>
              <a:off x="681322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53C11D2-9468-9D41-9683-E6ADAE75F057}"/>
                </a:ext>
              </a:extLst>
            </p:cNvPr>
            <p:cNvSpPr/>
            <p:nvPr/>
          </p:nvSpPr>
          <p:spPr>
            <a:xfrm>
              <a:off x="7149596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15CFE23-A31E-5641-BF08-882FC00D2497}"/>
                </a:ext>
              </a:extLst>
            </p:cNvPr>
            <p:cNvSpPr/>
            <p:nvPr/>
          </p:nvSpPr>
          <p:spPr>
            <a:xfrm>
              <a:off x="7485969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BD6B0A14-7F90-064C-8E0E-4F7F506D411A}"/>
                </a:ext>
              </a:extLst>
            </p:cNvPr>
            <p:cNvSpPr/>
            <p:nvPr/>
          </p:nvSpPr>
          <p:spPr>
            <a:xfrm>
              <a:off x="782234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62B48C0-1F40-CD4D-A7C1-F83D996165E6}"/>
                </a:ext>
              </a:extLst>
            </p:cNvPr>
            <p:cNvSpPr/>
            <p:nvPr/>
          </p:nvSpPr>
          <p:spPr>
            <a:xfrm>
              <a:off x="815871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E3C96BE3-FCB4-3641-80AE-88BA6DC0B85F}"/>
                </a:ext>
              </a:extLst>
            </p:cNvPr>
            <p:cNvSpPr/>
            <p:nvPr/>
          </p:nvSpPr>
          <p:spPr>
            <a:xfrm>
              <a:off x="850175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137E4FA2-23EB-CA46-844C-12BDBB00A13D}"/>
              </a:ext>
            </a:extLst>
          </p:cNvPr>
          <p:cNvSpPr/>
          <p:nvPr/>
        </p:nvSpPr>
        <p:spPr>
          <a:xfrm>
            <a:off x="9214214" y="4730152"/>
            <a:ext cx="117987" cy="13932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Textfeld 19">
            <a:extLst>
              <a:ext uri="{FF2B5EF4-FFF2-40B4-BE49-F238E27FC236}">
                <a16:creationId xmlns:a16="http://schemas.microsoft.com/office/drawing/2014/main" id="{7B66E168-1575-4B23-91B0-CD750DE570BE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CF344C-F7D4-4B96-B309-92B75802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3</a:t>
            </a:fld>
            <a:endParaRPr lang="de-DE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9367EFD-F854-4B71-A2CB-14309D59CE64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52959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06138"/>
              </p:ext>
            </p:extLst>
          </p:nvPr>
        </p:nvGraphicFramePr>
        <p:xfrm>
          <a:off x="194144" y="319882"/>
          <a:ext cx="9628282" cy="4999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53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4895045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783349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01142883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19797357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8187731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12745582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07477040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60516486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8571570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7436764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5577099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5532458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3796245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16343906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2804139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6299402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26054694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4228293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82717711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0991284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8736065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92597794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0759407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4096749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0713483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7907570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74653620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96146039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86598258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75000536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55452721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98609611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9346378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3525362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0636129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2190629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91405061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65957634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1159368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231210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7609864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84875604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796167482"/>
                    </a:ext>
                  </a:extLst>
                </a:gridCol>
                <a:gridCol w="420079">
                  <a:extLst>
                    <a:ext uri="{9D8B030D-6E8A-4147-A177-3AD203B41FA5}">
                      <a16:colId xmlns:a16="http://schemas.microsoft.com/office/drawing/2014/main" val="2620172754"/>
                    </a:ext>
                  </a:extLst>
                </a:gridCol>
                <a:gridCol w="589936">
                  <a:extLst>
                    <a:ext uri="{9D8B030D-6E8A-4147-A177-3AD203B41FA5}">
                      <a16:colId xmlns:a16="http://schemas.microsoft.com/office/drawing/2014/main" val="582248597"/>
                    </a:ext>
                  </a:extLst>
                </a:gridCol>
              </a:tblGrid>
              <a:tr h="355627">
                <a:tc gridSpan="9"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Dienstag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0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morgens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vormittags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nachmittags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abends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nachts</a:t>
                      </a:r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Medien</a:t>
                      </a: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5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9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13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18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23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3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Zeit</a:t>
                      </a:r>
                    </a:p>
                    <a:p>
                      <a:pPr algn="l"/>
                      <a:r>
                        <a:rPr lang="de-DE" sz="800" b="0" dirty="0"/>
                        <a:t>Stunden        Minuten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03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23071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905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843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7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955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4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640314"/>
                  </a:ext>
                </a:extLst>
              </a:tr>
              <a:tr h="570997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  <a:p>
                      <a:pPr algn="l"/>
                      <a:r>
                        <a:rPr lang="de-DE" sz="1200" b="0" dirty="0"/>
                        <a:t>Wie?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2400" b="1" dirty="0"/>
                        <a:t>     +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2400" b="1" dirty="0"/>
                    </a:p>
                  </a:txBody>
                  <a:tcPr marL="36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951460"/>
                  </a:ext>
                </a:extLst>
              </a:tr>
              <a:tr h="373626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de-DE" sz="1400" b="1" dirty="0"/>
                        <a:t>Gesamtzeit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68530"/>
                  </a:ext>
                </a:extLst>
              </a:tr>
            </a:tbl>
          </a:graphicData>
        </a:graphic>
      </p:graphicFrame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>
            <a:cxnSpLocks/>
          </p:cNvCxnSpPr>
          <p:nvPr/>
        </p:nvCxnSpPr>
        <p:spPr>
          <a:xfrm>
            <a:off x="320447" y="5518069"/>
            <a:ext cx="6754340" cy="1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>
            <a:cxnSpLocks/>
          </p:cNvCxnSpPr>
          <p:nvPr/>
        </p:nvCxnSpPr>
        <p:spPr>
          <a:xfrm>
            <a:off x="346239" y="6602798"/>
            <a:ext cx="66879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686651"/>
            <a:ext cx="317604" cy="317604"/>
          </a:xfrm>
          <a:prstGeom prst="rect">
            <a:avLst/>
          </a:prstGeom>
        </p:spPr>
      </p:pic>
      <p:sp>
        <p:nvSpPr>
          <p:cNvPr id="386" name="Textfeld 385">
            <a:extLst>
              <a:ext uri="{FF2B5EF4-FFF2-40B4-BE49-F238E27FC236}">
                <a16:creationId xmlns:a16="http://schemas.microsoft.com/office/drawing/2014/main" id="{F6657037-636D-DF47-BD70-1DFF49D15B54}"/>
              </a:ext>
            </a:extLst>
          </p:cNvPr>
          <p:cNvSpPr txBox="1"/>
          <p:nvPr/>
        </p:nvSpPr>
        <p:spPr>
          <a:xfrm>
            <a:off x="246607" y="5242311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Medien:</a:t>
            </a:r>
          </a:p>
        </p:txBody>
      </p:sp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215630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6140782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553444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642988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6178786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223427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595273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685148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771364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263290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771364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768509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267755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263290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250095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773328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763406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67564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feld 425">
            <a:extLst>
              <a:ext uri="{FF2B5EF4-FFF2-40B4-BE49-F238E27FC236}">
                <a16:creationId xmlns:a16="http://schemas.microsoft.com/office/drawing/2014/main" id="{C513A562-2DA8-2F48-81D5-B5B9F72F8FFD}"/>
              </a:ext>
            </a:extLst>
          </p:cNvPr>
          <p:cNvSpPr txBox="1"/>
          <p:nvPr/>
        </p:nvSpPr>
        <p:spPr>
          <a:xfrm>
            <a:off x="5383126" y="5242310"/>
            <a:ext cx="141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Wie </a:t>
            </a:r>
            <a:r>
              <a:rPr lang="de-DE" sz="1200" dirty="0"/>
              <a:t>fühlst du dich</a:t>
            </a:r>
            <a:r>
              <a:rPr lang="de-DE" sz="1200" b="1" dirty="0"/>
              <a:t>?</a:t>
            </a:r>
          </a:p>
        </p:txBody>
      </p: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692082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6177447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688829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6168003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706691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19365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706691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198166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pic>
        <p:nvPicPr>
          <p:cNvPr id="215" name="Grafik 214">
            <a:extLst>
              <a:ext uri="{FF2B5EF4-FFF2-40B4-BE49-F238E27FC236}">
                <a16:creationId xmlns:a16="http://schemas.microsoft.com/office/drawing/2014/main" id="{BE5C1B8E-3BAC-2E42-8136-C82CD3ED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8" y="4077071"/>
            <a:ext cx="282191" cy="282191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C8EBCEA7-B2BC-234B-8395-16FB4834D3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91" y="1776837"/>
            <a:ext cx="103249" cy="181287"/>
          </a:xfrm>
          <a:prstGeom prst="rect">
            <a:avLst/>
          </a:prstGeom>
        </p:spPr>
      </p:pic>
      <p:pic>
        <p:nvPicPr>
          <p:cNvPr id="222" name="Grafik 221">
            <a:extLst>
              <a:ext uri="{FF2B5EF4-FFF2-40B4-BE49-F238E27FC236}">
                <a16:creationId xmlns:a16="http://schemas.microsoft.com/office/drawing/2014/main" id="{397A459D-F6EA-3741-9AA0-29633B4FF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47" y="2041780"/>
            <a:ext cx="308359" cy="308359"/>
          </a:xfrm>
          <a:prstGeom prst="rect">
            <a:avLst/>
          </a:prstGeom>
        </p:spPr>
      </p:pic>
      <p:pic>
        <p:nvPicPr>
          <p:cNvPr id="223" name="Grafik 222">
            <a:extLst>
              <a:ext uri="{FF2B5EF4-FFF2-40B4-BE49-F238E27FC236}">
                <a16:creationId xmlns:a16="http://schemas.microsoft.com/office/drawing/2014/main" id="{6565766A-6FA3-9B43-BBD7-C905F05642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766" y="3382315"/>
            <a:ext cx="236930" cy="335106"/>
          </a:xfrm>
          <a:prstGeom prst="rect">
            <a:avLst/>
          </a:prstGeom>
        </p:spPr>
      </p:pic>
      <p:pic>
        <p:nvPicPr>
          <p:cNvPr id="224" name="Grafik 223">
            <a:extLst>
              <a:ext uri="{FF2B5EF4-FFF2-40B4-BE49-F238E27FC236}">
                <a16:creationId xmlns:a16="http://schemas.microsoft.com/office/drawing/2014/main" id="{440F44F3-BB5A-AD46-86D0-7EF761AC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14" y="2765937"/>
            <a:ext cx="242080" cy="242080"/>
          </a:xfrm>
          <a:prstGeom prst="rect">
            <a:avLst/>
          </a:prstGeom>
        </p:spPr>
      </p:pic>
      <p:pic>
        <p:nvPicPr>
          <p:cNvPr id="225" name="Grafik 224">
            <a:extLst>
              <a:ext uri="{FF2B5EF4-FFF2-40B4-BE49-F238E27FC236}">
                <a16:creationId xmlns:a16="http://schemas.microsoft.com/office/drawing/2014/main" id="{81A99115-00E2-B641-AD3A-4DA540BFC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33" y="1383133"/>
            <a:ext cx="399700" cy="296652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CC58B61E-86E4-6D4E-9BDE-A40F4FD5C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239" y="2445421"/>
            <a:ext cx="250758" cy="240963"/>
          </a:xfrm>
          <a:prstGeom prst="rect">
            <a:avLst/>
          </a:prstGeom>
        </p:spPr>
      </p:pic>
      <p:pic>
        <p:nvPicPr>
          <p:cNvPr id="227" name="Grafik 226">
            <a:extLst>
              <a:ext uri="{FF2B5EF4-FFF2-40B4-BE49-F238E27FC236}">
                <a16:creationId xmlns:a16="http://schemas.microsoft.com/office/drawing/2014/main" id="{4ABF86C6-A5DA-D841-803E-816E6F17DB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988" y="3139206"/>
            <a:ext cx="286952" cy="184950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ADD40C45-B4F1-8B46-8183-B6B193D72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30" y="3756585"/>
            <a:ext cx="345842" cy="231822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EF00E0E-EE31-CE41-B83F-F85927276610}"/>
              </a:ext>
            </a:extLst>
          </p:cNvPr>
          <p:cNvGrpSpPr/>
          <p:nvPr/>
        </p:nvGrpSpPr>
        <p:grpSpPr>
          <a:xfrm>
            <a:off x="738487" y="4528419"/>
            <a:ext cx="8024830" cy="261564"/>
            <a:chOff x="738487" y="4469426"/>
            <a:chExt cx="8024830" cy="261564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544ABEC3-73CA-C14A-86BD-3426EF591223}"/>
                </a:ext>
              </a:extLst>
            </p:cNvPr>
            <p:cNvSpPr/>
            <p:nvPr/>
          </p:nvSpPr>
          <p:spPr>
            <a:xfrm>
              <a:off x="738487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F127D8B-75D3-0A45-A6D5-196C7952E56B}"/>
                </a:ext>
              </a:extLst>
            </p:cNvPr>
            <p:cNvSpPr/>
            <p:nvPr/>
          </p:nvSpPr>
          <p:spPr>
            <a:xfrm>
              <a:off x="1074860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EDD0466-6E1F-0340-A4A5-85B0B072FE64}"/>
                </a:ext>
              </a:extLst>
            </p:cNvPr>
            <p:cNvSpPr/>
            <p:nvPr/>
          </p:nvSpPr>
          <p:spPr>
            <a:xfrm>
              <a:off x="141123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34EE3EB-05A9-EE44-A28E-F6F3FA1EE6A8}"/>
                </a:ext>
              </a:extLst>
            </p:cNvPr>
            <p:cNvSpPr/>
            <p:nvPr/>
          </p:nvSpPr>
          <p:spPr>
            <a:xfrm>
              <a:off x="1747606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4AC47E84-ED34-8041-9D09-2236D25B3A2B}"/>
                </a:ext>
              </a:extLst>
            </p:cNvPr>
            <p:cNvSpPr/>
            <p:nvPr/>
          </p:nvSpPr>
          <p:spPr>
            <a:xfrm>
              <a:off x="2083979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172F3488-EB91-6B43-8FE2-EDB083685AF2}"/>
                </a:ext>
              </a:extLst>
            </p:cNvPr>
            <p:cNvSpPr/>
            <p:nvPr/>
          </p:nvSpPr>
          <p:spPr>
            <a:xfrm>
              <a:off x="242035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1D497281-3D6D-B649-87C9-311AAC528628}"/>
                </a:ext>
              </a:extLst>
            </p:cNvPr>
            <p:cNvSpPr/>
            <p:nvPr/>
          </p:nvSpPr>
          <p:spPr>
            <a:xfrm>
              <a:off x="275672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826A8CCE-A5BC-AC44-9072-03B199816578}"/>
                </a:ext>
              </a:extLst>
            </p:cNvPr>
            <p:cNvSpPr/>
            <p:nvPr/>
          </p:nvSpPr>
          <p:spPr>
            <a:xfrm>
              <a:off x="309977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84A86DB-558A-9B43-A67E-7A596E4DBFD1}"/>
                </a:ext>
              </a:extLst>
            </p:cNvPr>
            <p:cNvSpPr/>
            <p:nvPr/>
          </p:nvSpPr>
          <p:spPr>
            <a:xfrm>
              <a:off x="343614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81A723B-E724-0C4C-AFC4-BB4EB3D9B804}"/>
                </a:ext>
              </a:extLst>
            </p:cNvPr>
            <p:cNvSpPr/>
            <p:nvPr/>
          </p:nvSpPr>
          <p:spPr>
            <a:xfrm>
              <a:off x="377919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8B240C3C-A6B9-1C46-8450-1583AF465EF8}"/>
                </a:ext>
              </a:extLst>
            </p:cNvPr>
            <p:cNvSpPr/>
            <p:nvPr/>
          </p:nvSpPr>
          <p:spPr>
            <a:xfrm>
              <a:off x="411556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61088A24-A712-E64B-B79E-49F7C02C5491}"/>
                </a:ext>
              </a:extLst>
            </p:cNvPr>
            <p:cNvSpPr/>
            <p:nvPr/>
          </p:nvSpPr>
          <p:spPr>
            <a:xfrm>
              <a:off x="4451938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110320E-01BE-4A4A-B91F-31863601C790}"/>
                </a:ext>
              </a:extLst>
            </p:cNvPr>
            <p:cNvSpPr/>
            <p:nvPr/>
          </p:nvSpPr>
          <p:spPr>
            <a:xfrm>
              <a:off x="4788311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AD789E7-9BA9-394E-8381-7879B1723CBE}"/>
                </a:ext>
              </a:extLst>
            </p:cNvPr>
            <p:cNvSpPr/>
            <p:nvPr/>
          </p:nvSpPr>
          <p:spPr>
            <a:xfrm>
              <a:off x="513803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BCCE6A7C-7F5B-8447-ABCC-B42A499374B3}"/>
                </a:ext>
              </a:extLst>
            </p:cNvPr>
            <p:cNvSpPr/>
            <p:nvPr/>
          </p:nvSpPr>
          <p:spPr>
            <a:xfrm>
              <a:off x="5467731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63DFAB4-F0BB-E44F-B5DB-18D3CDE8E750}"/>
                </a:ext>
              </a:extLst>
            </p:cNvPr>
            <p:cNvSpPr/>
            <p:nvPr/>
          </p:nvSpPr>
          <p:spPr>
            <a:xfrm>
              <a:off x="5804104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4A6706B-96E4-2D42-A24F-DB157A767542}"/>
                </a:ext>
              </a:extLst>
            </p:cNvPr>
            <p:cNvSpPr/>
            <p:nvPr/>
          </p:nvSpPr>
          <p:spPr>
            <a:xfrm>
              <a:off x="6140477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C35BD2A-AD9D-C54C-A885-526E4AABF841}"/>
                </a:ext>
              </a:extLst>
            </p:cNvPr>
            <p:cNvSpPr/>
            <p:nvPr/>
          </p:nvSpPr>
          <p:spPr>
            <a:xfrm>
              <a:off x="6476850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79E06002-CEAA-8048-830B-D7033D22ECD6}"/>
                </a:ext>
              </a:extLst>
            </p:cNvPr>
            <p:cNvSpPr/>
            <p:nvPr/>
          </p:nvSpPr>
          <p:spPr>
            <a:xfrm>
              <a:off x="681322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53C11D2-9468-9D41-9683-E6ADAE75F057}"/>
                </a:ext>
              </a:extLst>
            </p:cNvPr>
            <p:cNvSpPr/>
            <p:nvPr/>
          </p:nvSpPr>
          <p:spPr>
            <a:xfrm>
              <a:off x="7149596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15CFE23-A31E-5641-BF08-882FC00D2497}"/>
                </a:ext>
              </a:extLst>
            </p:cNvPr>
            <p:cNvSpPr/>
            <p:nvPr/>
          </p:nvSpPr>
          <p:spPr>
            <a:xfrm>
              <a:off x="7485969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BD6B0A14-7F90-064C-8E0E-4F7F506D411A}"/>
                </a:ext>
              </a:extLst>
            </p:cNvPr>
            <p:cNvSpPr/>
            <p:nvPr/>
          </p:nvSpPr>
          <p:spPr>
            <a:xfrm>
              <a:off x="782234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62B48C0-1F40-CD4D-A7C1-F83D996165E6}"/>
                </a:ext>
              </a:extLst>
            </p:cNvPr>
            <p:cNvSpPr/>
            <p:nvPr/>
          </p:nvSpPr>
          <p:spPr>
            <a:xfrm>
              <a:off x="815871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E3C96BE3-FCB4-3641-80AE-88BA6DC0B85F}"/>
                </a:ext>
              </a:extLst>
            </p:cNvPr>
            <p:cNvSpPr/>
            <p:nvPr/>
          </p:nvSpPr>
          <p:spPr>
            <a:xfrm>
              <a:off x="850175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137E4FA2-23EB-CA46-844C-12BDBB00A13D}"/>
              </a:ext>
            </a:extLst>
          </p:cNvPr>
          <p:cNvSpPr/>
          <p:nvPr/>
        </p:nvSpPr>
        <p:spPr>
          <a:xfrm>
            <a:off x="9214214" y="4730152"/>
            <a:ext cx="117987" cy="13932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19">
            <a:extLst>
              <a:ext uri="{FF2B5EF4-FFF2-40B4-BE49-F238E27FC236}">
                <a16:creationId xmlns:a16="http://schemas.microsoft.com/office/drawing/2014/main" id="{3BBBA10E-C9FD-4671-8F9B-53BDD0018711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920286A-60D4-46C6-ABD7-43292668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4</a:t>
            </a:fld>
            <a:endParaRPr lang="de-DE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99791D6-B9C6-49F1-9DED-ED51820C9556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275258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91062"/>
              </p:ext>
            </p:extLst>
          </p:nvPr>
        </p:nvGraphicFramePr>
        <p:xfrm>
          <a:off x="194144" y="319882"/>
          <a:ext cx="9628282" cy="4999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53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4895045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783349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01142883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19797357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8187731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12745582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07477040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60516486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8571570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7436764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5577099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5532458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3796245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16343906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2804139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6299402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26054694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4228293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82717711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0991284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8736065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92597794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0759407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4096749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0713483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7907570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74653620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96146039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86598258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75000536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55452721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98609611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9346378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3525362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0636129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2190629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91405061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65957634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1159368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231210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7609864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84875604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796167482"/>
                    </a:ext>
                  </a:extLst>
                </a:gridCol>
                <a:gridCol w="420079">
                  <a:extLst>
                    <a:ext uri="{9D8B030D-6E8A-4147-A177-3AD203B41FA5}">
                      <a16:colId xmlns:a16="http://schemas.microsoft.com/office/drawing/2014/main" val="2620172754"/>
                    </a:ext>
                  </a:extLst>
                </a:gridCol>
                <a:gridCol w="589936">
                  <a:extLst>
                    <a:ext uri="{9D8B030D-6E8A-4147-A177-3AD203B41FA5}">
                      <a16:colId xmlns:a16="http://schemas.microsoft.com/office/drawing/2014/main" val="582248597"/>
                    </a:ext>
                  </a:extLst>
                </a:gridCol>
              </a:tblGrid>
              <a:tr h="355627">
                <a:tc gridSpan="9"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Mittwoch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0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morgens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vormittags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nachmittags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abends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nachts</a:t>
                      </a:r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Medien</a:t>
                      </a: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5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9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13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18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23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3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Zeit</a:t>
                      </a:r>
                    </a:p>
                    <a:p>
                      <a:pPr algn="l"/>
                      <a:r>
                        <a:rPr lang="de-DE" sz="800" b="0" dirty="0"/>
                        <a:t>Stunden        Minuten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03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23071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905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843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7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955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4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640314"/>
                  </a:ext>
                </a:extLst>
              </a:tr>
              <a:tr h="570997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  <a:p>
                      <a:pPr algn="l"/>
                      <a:r>
                        <a:rPr lang="de-DE" sz="1200" b="0" dirty="0"/>
                        <a:t>Wie?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2400" b="1" dirty="0"/>
                        <a:t>     +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2400" b="1" dirty="0"/>
                    </a:p>
                  </a:txBody>
                  <a:tcPr marL="36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951460"/>
                  </a:ext>
                </a:extLst>
              </a:tr>
              <a:tr h="373626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de-DE" sz="1400" b="1" dirty="0"/>
                        <a:t>Gesamtzeit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68530"/>
                  </a:ext>
                </a:extLst>
              </a:tr>
            </a:tbl>
          </a:graphicData>
        </a:graphic>
      </p:graphicFrame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>
            <a:cxnSpLocks/>
          </p:cNvCxnSpPr>
          <p:nvPr/>
        </p:nvCxnSpPr>
        <p:spPr>
          <a:xfrm>
            <a:off x="320447" y="5518069"/>
            <a:ext cx="6754340" cy="1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>
            <a:cxnSpLocks/>
          </p:cNvCxnSpPr>
          <p:nvPr/>
        </p:nvCxnSpPr>
        <p:spPr>
          <a:xfrm>
            <a:off x="346239" y="6602798"/>
            <a:ext cx="66879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686651"/>
            <a:ext cx="317604" cy="317604"/>
          </a:xfrm>
          <a:prstGeom prst="rect">
            <a:avLst/>
          </a:prstGeom>
        </p:spPr>
      </p:pic>
      <p:sp>
        <p:nvSpPr>
          <p:cNvPr id="386" name="Textfeld 385">
            <a:extLst>
              <a:ext uri="{FF2B5EF4-FFF2-40B4-BE49-F238E27FC236}">
                <a16:creationId xmlns:a16="http://schemas.microsoft.com/office/drawing/2014/main" id="{F6657037-636D-DF47-BD70-1DFF49D15B54}"/>
              </a:ext>
            </a:extLst>
          </p:cNvPr>
          <p:cNvSpPr txBox="1"/>
          <p:nvPr/>
        </p:nvSpPr>
        <p:spPr>
          <a:xfrm>
            <a:off x="246607" y="5242311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Medien:</a:t>
            </a:r>
          </a:p>
        </p:txBody>
      </p:sp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215630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6140782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553444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642988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6178786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223427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595273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685148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771364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263290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771364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768509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267755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263290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250095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773328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763406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67564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feld 425">
            <a:extLst>
              <a:ext uri="{FF2B5EF4-FFF2-40B4-BE49-F238E27FC236}">
                <a16:creationId xmlns:a16="http://schemas.microsoft.com/office/drawing/2014/main" id="{C513A562-2DA8-2F48-81D5-B5B9F72F8FFD}"/>
              </a:ext>
            </a:extLst>
          </p:cNvPr>
          <p:cNvSpPr txBox="1"/>
          <p:nvPr/>
        </p:nvSpPr>
        <p:spPr>
          <a:xfrm>
            <a:off x="5383126" y="5242310"/>
            <a:ext cx="141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Wie </a:t>
            </a:r>
            <a:r>
              <a:rPr lang="de-DE" sz="1200" dirty="0"/>
              <a:t>fühlst du dich</a:t>
            </a:r>
            <a:r>
              <a:rPr lang="de-DE" sz="1200" b="1" dirty="0"/>
              <a:t>?</a:t>
            </a:r>
          </a:p>
        </p:txBody>
      </p: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692082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6177447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688829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6168003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706691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19365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706691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198166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pic>
        <p:nvPicPr>
          <p:cNvPr id="215" name="Grafik 214">
            <a:extLst>
              <a:ext uri="{FF2B5EF4-FFF2-40B4-BE49-F238E27FC236}">
                <a16:creationId xmlns:a16="http://schemas.microsoft.com/office/drawing/2014/main" id="{BE5C1B8E-3BAC-2E42-8136-C82CD3ED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8" y="4077071"/>
            <a:ext cx="282191" cy="282191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C8EBCEA7-B2BC-234B-8395-16FB4834D3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91" y="1776837"/>
            <a:ext cx="103249" cy="181287"/>
          </a:xfrm>
          <a:prstGeom prst="rect">
            <a:avLst/>
          </a:prstGeom>
        </p:spPr>
      </p:pic>
      <p:pic>
        <p:nvPicPr>
          <p:cNvPr id="222" name="Grafik 221">
            <a:extLst>
              <a:ext uri="{FF2B5EF4-FFF2-40B4-BE49-F238E27FC236}">
                <a16:creationId xmlns:a16="http://schemas.microsoft.com/office/drawing/2014/main" id="{397A459D-F6EA-3741-9AA0-29633B4FF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47" y="2041780"/>
            <a:ext cx="308359" cy="308359"/>
          </a:xfrm>
          <a:prstGeom prst="rect">
            <a:avLst/>
          </a:prstGeom>
        </p:spPr>
      </p:pic>
      <p:pic>
        <p:nvPicPr>
          <p:cNvPr id="223" name="Grafik 222">
            <a:extLst>
              <a:ext uri="{FF2B5EF4-FFF2-40B4-BE49-F238E27FC236}">
                <a16:creationId xmlns:a16="http://schemas.microsoft.com/office/drawing/2014/main" id="{6565766A-6FA3-9B43-BBD7-C905F05642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766" y="3382315"/>
            <a:ext cx="236930" cy="335106"/>
          </a:xfrm>
          <a:prstGeom prst="rect">
            <a:avLst/>
          </a:prstGeom>
        </p:spPr>
      </p:pic>
      <p:pic>
        <p:nvPicPr>
          <p:cNvPr id="224" name="Grafik 223">
            <a:extLst>
              <a:ext uri="{FF2B5EF4-FFF2-40B4-BE49-F238E27FC236}">
                <a16:creationId xmlns:a16="http://schemas.microsoft.com/office/drawing/2014/main" id="{440F44F3-BB5A-AD46-86D0-7EF761AC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14" y="2765937"/>
            <a:ext cx="242080" cy="242080"/>
          </a:xfrm>
          <a:prstGeom prst="rect">
            <a:avLst/>
          </a:prstGeom>
        </p:spPr>
      </p:pic>
      <p:pic>
        <p:nvPicPr>
          <p:cNvPr id="225" name="Grafik 224">
            <a:extLst>
              <a:ext uri="{FF2B5EF4-FFF2-40B4-BE49-F238E27FC236}">
                <a16:creationId xmlns:a16="http://schemas.microsoft.com/office/drawing/2014/main" id="{81A99115-00E2-B641-AD3A-4DA540BFC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33" y="1383133"/>
            <a:ext cx="399700" cy="296652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CC58B61E-86E4-6D4E-9BDE-A40F4FD5C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239" y="2445421"/>
            <a:ext cx="250758" cy="240963"/>
          </a:xfrm>
          <a:prstGeom prst="rect">
            <a:avLst/>
          </a:prstGeom>
        </p:spPr>
      </p:pic>
      <p:pic>
        <p:nvPicPr>
          <p:cNvPr id="227" name="Grafik 226">
            <a:extLst>
              <a:ext uri="{FF2B5EF4-FFF2-40B4-BE49-F238E27FC236}">
                <a16:creationId xmlns:a16="http://schemas.microsoft.com/office/drawing/2014/main" id="{4ABF86C6-A5DA-D841-803E-816E6F17DB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988" y="3139206"/>
            <a:ext cx="286952" cy="184950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ADD40C45-B4F1-8B46-8183-B6B193D72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30" y="3756585"/>
            <a:ext cx="345842" cy="231822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EF00E0E-EE31-CE41-B83F-F85927276610}"/>
              </a:ext>
            </a:extLst>
          </p:cNvPr>
          <p:cNvGrpSpPr/>
          <p:nvPr/>
        </p:nvGrpSpPr>
        <p:grpSpPr>
          <a:xfrm>
            <a:off x="738487" y="4528419"/>
            <a:ext cx="8024830" cy="261564"/>
            <a:chOff x="738487" y="4469426"/>
            <a:chExt cx="8024830" cy="261564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544ABEC3-73CA-C14A-86BD-3426EF591223}"/>
                </a:ext>
              </a:extLst>
            </p:cNvPr>
            <p:cNvSpPr/>
            <p:nvPr/>
          </p:nvSpPr>
          <p:spPr>
            <a:xfrm>
              <a:off x="738487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F127D8B-75D3-0A45-A6D5-196C7952E56B}"/>
                </a:ext>
              </a:extLst>
            </p:cNvPr>
            <p:cNvSpPr/>
            <p:nvPr/>
          </p:nvSpPr>
          <p:spPr>
            <a:xfrm>
              <a:off x="1074860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EDD0466-6E1F-0340-A4A5-85B0B072FE64}"/>
                </a:ext>
              </a:extLst>
            </p:cNvPr>
            <p:cNvSpPr/>
            <p:nvPr/>
          </p:nvSpPr>
          <p:spPr>
            <a:xfrm>
              <a:off x="141123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34EE3EB-05A9-EE44-A28E-F6F3FA1EE6A8}"/>
                </a:ext>
              </a:extLst>
            </p:cNvPr>
            <p:cNvSpPr/>
            <p:nvPr/>
          </p:nvSpPr>
          <p:spPr>
            <a:xfrm>
              <a:off x="1747606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4AC47E84-ED34-8041-9D09-2236D25B3A2B}"/>
                </a:ext>
              </a:extLst>
            </p:cNvPr>
            <p:cNvSpPr/>
            <p:nvPr/>
          </p:nvSpPr>
          <p:spPr>
            <a:xfrm>
              <a:off x="2083979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172F3488-EB91-6B43-8FE2-EDB083685AF2}"/>
                </a:ext>
              </a:extLst>
            </p:cNvPr>
            <p:cNvSpPr/>
            <p:nvPr/>
          </p:nvSpPr>
          <p:spPr>
            <a:xfrm>
              <a:off x="242035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1D497281-3D6D-B649-87C9-311AAC528628}"/>
                </a:ext>
              </a:extLst>
            </p:cNvPr>
            <p:cNvSpPr/>
            <p:nvPr/>
          </p:nvSpPr>
          <p:spPr>
            <a:xfrm>
              <a:off x="275672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826A8CCE-A5BC-AC44-9072-03B199816578}"/>
                </a:ext>
              </a:extLst>
            </p:cNvPr>
            <p:cNvSpPr/>
            <p:nvPr/>
          </p:nvSpPr>
          <p:spPr>
            <a:xfrm>
              <a:off x="309977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84A86DB-558A-9B43-A67E-7A596E4DBFD1}"/>
                </a:ext>
              </a:extLst>
            </p:cNvPr>
            <p:cNvSpPr/>
            <p:nvPr/>
          </p:nvSpPr>
          <p:spPr>
            <a:xfrm>
              <a:off x="343614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81A723B-E724-0C4C-AFC4-BB4EB3D9B804}"/>
                </a:ext>
              </a:extLst>
            </p:cNvPr>
            <p:cNvSpPr/>
            <p:nvPr/>
          </p:nvSpPr>
          <p:spPr>
            <a:xfrm>
              <a:off x="377919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8B240C3C-A6B9-1C46-8450-1583AF465EF8}"/>
                </a:ext>
              </a:extLst>
            </p:cNvPr>
            <p:cNvSpPr/>
            <p:nvPr/>
          </p:nvSpPr>
          <p:spPr>
            <a:xfrm>
              <a:off x="411556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61088A24-A712-E64B-B79E-49F7C02C5491}"/>
                </a:ext>
              </a:extLst>
            </p:cNvPr>
            <p:cNvSpPr/>
            <p:nvPr/>
          </p:nvSpPr>
          <p:spPr>
            <a:xfrm>
              <a:off x="4451938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110320E-01BE-4A4A-B91F-31863601C790}"/>
                </a:ext>
              </a:extLst>
            </p:cNvPr>
            <p:cNvSpPr/>
            <p:nvPr/>
          </p:nvSpPr>
          <p:spPr>
            <a:xfrm>
              <a:off x="4788311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AD789E7-9BA9-394E-8381-7879B1723CBE}"/>
                </a:ext>
              </a:extLst>
            </p:cNvPr>
            <p:cNvSpPr/>
            <p:nvPr/>
          </p:nvSpPr>
          <p:spPr>
            <a:xfrm>
              <a:off x="513803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BCCE6A7C-7F5B-8447-ABCC-B42A499374B3}"/>
                </a:ext>
              </a:extLst>
            </p:cNvPr>
            <p:cNvSpPr/>
            <p:nvPr/>
          </p:nvSpPr>
          <p:spPr>
            <a:xfrm>
              <a:off x="5467731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63DFAB4-F0BB-E44F-B5DB-18D3CDE8E750}"/>
                </a:ext>
              </a:extLst>
            </p:cNvPr>
            <p:cNvSpPr/>
            <p:nvPr/>
          </p:nvSpPr>
          <p:spPr>
            <a:xfrm>
              <a:off x="5804104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4A6706B-96E4-2D42-A24F-DB157A767542}"/>
                </a:ext>
              </a:extLst>
            </p:cNvPr>
            <p:cNvSpPr/>
            <p:nvPr/>
          </p:nvSpPr>
          <p:spPr>
            <a:xfrm>
              <a:off x="6140477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C35BD2A-AD9D-C54C-A885-526E4AABF841}"/>
                </a:ext>
              </a:extLst>
            </p:cNvPr>
            <p:cNvSpPr/>
            <p:nvPr/>
          </p:nvSpPr>
          <p:spPr>
            <a:xfrm>
              <a:off x="6476850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79E06002-CEAA-8048-830B-D7033D22ECD6}"/>
                </a:ext>
              </a:extLst>
            </p:cNvPr>
            <p:cNvSpPr/>
            <p:nvPr/>
          </p:nvSpPr>
          <p:spPr>
            <a:xfrm>
              <a:off x="681322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53C11D2-9468-9D41-9683-E6ADAE75F057}"/>
                </a:ext>
              </a:extLst>
            </p:cNvPr>
            <p:cNvSpPr/>
            <p:nvPr/>
          </p:nvSpPr>
          <p:spPr>
            <a:xfrm>
              <a:off x="7149596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15CFE23-A31E-5641-BF08-882FC00D2497}"/>
                </a:ext>
              </a:extLst>
            </p:cNvPr>
            <p:cNvSpPr/>
            <p:nvPr/>
          </p:nvSpPr>
          <p:spPr>
            <a:xfrm>
              <a:off x="7485969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BD6B0A14-7F90-064C-8E0E-4F7F506D411A}"/>
                </a:ext>
              </a:extLst>
            </p:cNvPr>
            <p:cNvSpPr/>
            <p:nvPr/>
          </p:nvSpPr>
          <p:spPr>
            <a:xfrm>
              <a:off x="782234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62B48C0-1F40-CD4D-A7C1-F83D996165E6}"/>
                </a:ext>
              </a:extLst>
            </p:cNvPr>
            <p:cNvSpPr/>
            <p:nvPr/>
          </p:nvSpPr>
          <p:spPr>
            <a:xfrm>
              <a:off x="815871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E3C96BE3-FCB4-3641-80AE-88BA6DC0B85F}"/>
                </a:ext>
              </a:extLst>
            </p:cNvPr>
            <p:cNvSpPr/>
            <p:nvPr/>
          </p:nvSpPr>
          <p:spPr>
            <a:xfrm>
              <a:off x="850175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137E4FA2-23EB-CA46-844C-12BDBB00A13D}"/>
              </a:ext>
            </a:extLst>
          </p:cNvPr>
          <p:cNvSpPr/>
          <p:nvPr/>
        </p:nvSpPr>
        <p:spPr>
          <a:xfrm>
            <a:off x="9214214" y="4730152"/>
            <a:ext cx="117987" cy="13932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19">
            <a:extLst>
              <a:ext uri="{FF2B5EF4-FFF2-40B4-BE49-F238E27FC236}">
                <a16:creationId xmlns:a16="http://schemas.microsoft.com/office/drawing/2014/main" id="{8A2492B9-F870-44F0-A380-10669AE554FC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E823A11-0C0C-4E4A-84B0-715981ED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5</a:t>
            </a:fld>
            <a:endParaRPr lang="de-DE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55D83E5-A766-4559-8654-AAD553AF508D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416157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175545"/>
              </p:ext>
            </p:extLst>
          </p:nvPr>
        </p:nvGraphicFramePr>
        <p:xfrm>
          <a:off x="194144" y="319882"/>
          <a:ext cx="9628282" cy="4999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53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4895045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783349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01142883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19797357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8187731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12745582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07477040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60516486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8571570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7436764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5577099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5532458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3796245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16343906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2804139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6299402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26054694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4228293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82717711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0991284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8736065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92597794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0759407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4096749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0713483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7907570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74653620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96146039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86598258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75000536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55452721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98609611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9346378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3525362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0636129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2190629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91405061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65957634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1159368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231210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7609864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84875604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796167482"/>
                    </a:ext>
                  </a:extLst>
                </a:gridCol>
                <a:gridCol w="420079">
                  <a:extLst>
                    <a:ext uri="{9D8B030D-6E8A-4147-A177-3AD203B41FA5}">
                      <a16:colId xmlns:a16="http://schemas.microsoft.com/office/drawing/2014/main" val="2620172754"/>
                    </a:ext>
                  </a:extLst>
                </a:gridCol>
                <a:gridCol w="589936">
                  <a:extLst>
                    <a:ext uri="{9D8B030D-6E8A-4147-A177-3AD203B41FA5}">
                      <a16:colId xmlns:a16="http://schemas.microsoft.com/office/drawing/2014/main" val="582248597"/>
                    </a:ext>
                  </a:extLst>
                </a:gridCol>
              </a:tblGrid>
              <a:tr h="355627">
                <a:tc gridSpan="9"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Donnerstag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0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morgens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vormittags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nachmittags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abends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nachts</a:t>
                      </a:r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Medien</a:t>
                      </a: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5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9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13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18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23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3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Zeit</a:t>
                      </a:r>
                    </a:p>
                    <a:p>
                      <a:pPr algn="l"/>
                      <a:r>
                        <a:rPr lang="de-DE" sz="800" b="0" dirty="0"/>
                        <a:t>Stunden        Minuten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03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23071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905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843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7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955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4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640314"/>
                  </a:ext>
                </a:extLst>
              </a:tr>
              <a:tr h="570997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  <a:p>
                      <a:pPr algn="l"/>
                      <a:r>
                        <a:rPr lang="de-DE" sz="1200" b="0" dirty="0"/>
                        <a:t>Wie?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2400" b="1" dirty="0"/>
                        <a:t>     +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2400" b="1" dirty="0"/>
                    </a:p>
                  </a:txBody>
                  <a:tcPr marL="36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951460"/>
                  </a:ext>
                </a:extLst>
              </a:tr>
              <a:tr h="373626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de-DE" sz="1400" b="1" dirty="0"/>
                        <a:t>Gesamtzeit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68530"/>
                  </a:ext>
                </a:extLst>
              </a:tr>
            </a:tbl>
          </a:graphicData>
        </a:graphic>
      </p:graphicFrame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>
            <a:cxnSpLocks/>
          </p:cNvCxnSpPr>
          <p:nvPr/>
        </p:nvCxnSpPr>
        <p:spPr>
          <a:xfrm>
            <a:off x="320447" y="5518069"/>
            <a:ext cx="6754340" cy="1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>
            <a:cxnSpLocks/>
          </p:cNvCxnSpPr>
          <p:nvPr/>
        </p:nvCxnSpPr>
        <p:spPr>
          <a:xfrm>
            <a:off x="346239" y="6602798"/>
            <a:ext cx="66879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686651"/>
            <a:ext cx="317604" cy="317604"/>
          </a:xfrm>
          <a:prstGeom prst="rect">
            <a:avLst/>
          </a:prstGeom>
        </p:spPr>
      </p:pic>
      <p:sp>
        <p:nvSpPr>
          <p:cNvPr id="386" name="Textfeld 385">
            <a:extLst>
              <a:ext uri="{FF2B5EF4-FFF2-40B4-BE49-F238E27FC236}">
                <a16:creationId xmlns:a16="http://schemas.microsoft.com/office/drawing/2014/main" id="{F6657037-636D-DF47-BD70-1DFF49D15B54}"/>
              </a:ext>
            </a:extLst>
          </p:cNvPr>
          <p:cNvSpPr txBox="1"/>
          <p:nvPr/>
        </p:nvSpPr>
        <p:spPr>
          <a:xfrm>
            <a:off x="246607" y="5242311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Medien:</a:t>
            </a:r>
          </a:p>
        </p:txBody>
      </p:sp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215630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6140782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553444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642988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6178786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223427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595273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685148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771364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263290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771364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768509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267755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263290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250095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773328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763406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67564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feld 425">
            <a:extLst>
              <a:ext uri="{FF2B5EF4-FFF2-40B4-BE49-F238E27FC236}">
                <a16:creationId xmlns:a16="http://schemas.microsoft.com/office/drawing/2014/main" id="{C513A562-2DA8-2F48-81D5-B5B9F72F8FFD}"/>
              </a:ext>
            </a:extLst>
          </p:cNvPr>
          <p:cNvSpPr txBox="1"/>
          <p:nvPr/>
        </p:nvSpPr>
        <p:spPr>
          <a:xfrm>
            <a:off x="5383126" y="5242310"/>
            <a:ext cx="141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Wie </a:t>
            </a:r>
            <a:r>
              <a:rPr lang="de-DE" sz="1200" dirty="0"/>
              <a:t>fühlst du dich</a:t>
            </a:r>
            <a:r>
              <a:rPr lang="de-DE" sz="1200" b="1" dirty="0"/>
              <a:t>?</a:t>
            </a:r>
          </a:p>
        </p:txBody>
      </p: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692082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6177447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688829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6168003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706691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19365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706691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198166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pic>
        <p:nvPicPr>
          <p:cNvPr id="215" name="Grafik 214">
            <a:extLst>
              <a:ext uri="{FF2B5EF4-FFF2-40B4-BE49-F238E27FC236}">
                <a16:creationId xmlns:a16="http://schemas.microsoft.com/office/drawing/2014/main" id="{BE5C1B8E-3BAC-2E42-8136-C82CD3ED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8" y="4077071"/>
            <a:ext cx="282191" cy="282191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C8EBCEA7-B2BC-234B-8395-16FB4834D3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91" y="1776837"/>
            <a:ext cx="103249" cy="181287"/>
          </a:xfrm>
          <a:prstGeom prst="rect">
            <a:avLst/>
          </a:prstGeom>
        </p:spPr>
      </p:pic>
      <p:pic>
        <p:nvPicPr>
          <p:cNvPr id="222" name="Grafik 221">
            <a:extLst>
              <a:ext uri="{FF2B5EF4-FFF2-40B4-BE49-F238E27FC236}">
                <a16:creationId xmlns:a16="http://schemas.microsoft.com/office/drawing/2014/main" id="{397A459D-F6EA-3741-9AA0-29633B4FF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47" y="2041780"/>
            <a:ext cx="308359" cy="308359"/>
          </a:xfrm>
          <a:prstGeom prst="rect">
            <a:avLst/>
          </a:prstGeom>
        </p:spPr>
      </p:pic>
      <p:pic>
        <p:nvPicPr>
          <p:cNvPr id="223" name="Grafik 222">
            <a:extLst>
              <a:ext uri="{FF2B5EF4-FFF2-40B4-BE49-F238E27FC236}">
                <a16:creationId xmlns:a16="http://schemas.microsoft.com/office/drawing/2014/main" id="{6565766A-6FA3-9B43-BBD7-C905F05642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766" y="3382315"/>
            <a:ext cx="236930" cy="335106"/>
          </a:xfrm>
          <a:prstGeom prst="rect">
            <a:avLst/>
          </a:prstGeom>
        </p:spPr>
      </p:pic>
      <p:pic>
        <p:nvPicPr>
          <p:cNvPr id="224" name="Grafik 223">
            <a:extLst>
              <a:ext uri="{FF2B5EF4-FFF2-40B4-BE49-F238E27FC236}">
                <a16:creationId xmlns:a16="http://schemas.microsoft.com/office/drawing/2014/main" id="{440F44F3-BB5A-AD46-86D0-7EF761AC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14" y="2765937"/>
            <a:ext cx="242080" cy="242080"/>
          </a:xfrm>
          <a:prstGeom prst="rect">
            <a:avLst/>
          </a:prstGeom>
        </p:spPr>
      </p:pic>
      <p:pic>
        <p:nvPicPr>
          <p:cNvPr id="225" name="Grafik 224">
            <a:extLst>
              <a:ext uri="{FF2B5EF4-FFF2-40B4-BE49-F238E27FC236}">
                <a16:creationId xmlns:a16="http://schemas.microsoft.com/office/drawing/2014/main" id="{81A99115-00E2-B641-AD3A-4DA540BFC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33" y="1383133"/>
            <a:ext cx="399700" cy="296652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CC58B61E-86E4-6D4E-9BDE-A40F4FD5C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239" y="2445421"/>
            <a:ext cx="250758" cy="240963"/>
          </a:xfrm>
          <a:prstGeom prst="rect">
            <a:avLst/>
          </a:prstGeom>
        </p:spPr>
      </p:pic>
      <p:pic>
        <p:nvPicPr>
          <p:cNvPr id="227" name="Grafik 226">
            <a:extLst>
              <a:ext uri="{FF2B5EF4-FFF2-40B4-BE49-F238E27FC236}">
                <a16:creationId xmlns:a16="http://schemas.microsoft.com/office/drawing/2014/main" id="{4ABF86C6-A5DA-D841-803E-816E6F17DB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988" y="3139206"/>
            <a:ext cx="286952" cy="184950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ADD40C45-B4F1-8B46-8183-B6B193D72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30" y="3756585"/>
            <a:ext cx="345842" cy="231822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EF00E0E-EE31-CE41-B83F-F85927276610}"/>
              </a:ext>
            </a:extLst>
          </p:cNvPr>
          <p:cNvGrpSpPr/>
          <p:nvPr/>
        </p:nvGrpSpPr>
        <p:grpSpPr>
          <a:xfrm>
            <a:off x="738487" y="4528419"/>
            <a:ext cx="8024830" cy="261564"/>
            <a:chOff x="738487" y="4469426"/>
            <a:chExt cx="8024830" cy="261564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544ABEC3-73CA-C14A-86BD-3426EF591223}"/>
                </a:ext>
              </a:extLst>
            </p:cNvPr>
            <p:cNvSpPr/>
            <p:nvPr/>
          </p:nvSpPr>
          <p:spPr>
            <a:xfrm>
              <a:off x="738487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F127D8B-75D3-0A45-A6D5-196C7952E56B}"/>
                </a:ext>
              </a:extLst>
            </p:cNvPr>
            <p:cNvSpPr/>
            <p:nvPr/>
          </p:nvSpPr>
          <p:spPr>
            <a:xfrm>
              <a:off x="1074860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EDD0466-6E1F-0340-A4A5-85B0B072FE64}"/>
                </a:ext>
              </a:extLst>
            </p:cNvPr>
            <p:cNvSpPr/>
            <p:nvPr/>
          </p:nvSpPr>
          <p:spPr>
            <a:xfrm>
              <a:off x="141123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34EE3EB-05A9-EE44-A28E-F6F3FA1EE6A8}"/>
                </a:ext>
              </a:extLst>
            </p:cNvPr>
            <p:cNvSpPr/>
            <p:nvPr/>
          </p:nvSpPr>
          <p:spPr>
            <a:xfrm>
              <a:off x="1747606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4AC47E84-ED34-8041-9D09-2236D25B3A2B}"/>
                </a:ext>
              </a:extLst>
            </p:cNvPr>
            <p:cNvSpPr/>
            <p:nvPr/>
          </p:nvSpPr>
          <p:spPr>
            <a:xfrm>
              <a:off x="2083979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172F3488-EB91-6B43-8FE2-EDB083685AF2}"/>
                </a:ext>
              </a:extLst>
            </p:cNvPr>
            <p:cNvSpPr/>
            <p:nvPr/>
          </p:nvSpPr>
          <p:spPr>
            <a:xfrm>
              <a:off x="242035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1D497281-3D6D-B649-87C9-311AAC528628}"/>
                </a:ext>
              </a:extLst>
            </p:cNvPr>
            <p:cNvSpPr/>
            <p:nvPr/>
          </p:nvSpPr>
          <p:spPr>
            <a:xfrm>
              <a:off x="275672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826A8CCE-A5BC-AC44-9072-03B199816578}"/>
                </a:ext>
              </a:extLst>
            </p:cNvPr>
            <p:cNvSpPr/>
            <p:nvPr/>
          </p:nvSpPr>
          <p:spPr>
            <a:xfrm>
              <a:off x="309977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84A86DB-558A-9B43-A67E-7A596E4DBFD1}"/>
                </a:ext>
              </a:extLst>
            </p:cNvPr>
            <p:cNvSpPr/>
            <p:nvPr/>
          </p:nvSpPr>
          <p:spPr>
            <a:xfrm>
              <a:off x="343614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81A723B-E724-0C4C-AFC4-BB4EB3D9B804}"/>
                </a:ext>
              </a:extLst>
            </p:cNvPr>
            <p:cNvSpPr/>
            <p:nvPr/>
          </p:nvSpPr>
          <p:spPr>
            <a:xfrm>
              <a:off x="377919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8B240C3C-A6B9-1C46-8450-1583AF465EF8}"/>
                </a:ext>
              </a:extLst>
            </p:cNvPr>
            <p:cNvSpPr/>
            <p:nvPr/>
          </p:nvSpPr>
          <p:spPr>
            <a:xfrm>
              <a:off x="411556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61088A24-A712-E64B-B79E-49F7C02C5491}"/>
                </a:ext>
              </a:extLst>
            </p:cNvPr>
            <p:cNvSpPr/>
            <p:nvPr/>
          </p:nvSpPr>
          <p:spPr>
            <a:xfrm>
              <a:off x="4451938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110320E-01BE-4A4A-B91F-31863601C790}"/>
                </a:ext>
              </a:extLst>
            </p:cNvPr>
            <p:cNvSpPr/>
            <p:nvPr/>
          </p:nvSpPr>
          <p:spPr>
            <a:xfrm>
              <a:off x="4788311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AD789E7-9BA9-394E-8381-7879B1723CBE}"/>
                </a:ext>
              </a:extLst>
            </p:cNvPr>
            <p:cNvSpPr/>
            <p:nvPr/>
          </p:nvSpPr>
          <p:spPr>
            <a:xfrm>
              <a:off x="513803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BCCE6A7C-7F5B-8447-ABCC-B42A499374B3}"/>
                </a:ext>
              </a:extLst>
            </p:cNvPr>
            <p:cNvSpPr/>
            <p:nvPr/>
          </p:nvSpPr>
          <p:spPr>
            <a:xfrm>
              <a:off x="5467731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63DFAB4-F0BB-E44F-B5DB-18D3CDE8E750}"/>
                </a:ext>
              </a:extLst>
            </p:cNvPr>
            <p:cNvSpPr/>
            <p:nvPr/>
          </p:nvSpPr>
          <p:spPr>
            <a:xfrm>
              <a:off x="5804104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4A6706B-96E4-2D42-A24F-DB157A767542}"/>
                </a:ext>
              </a:extLst>
            </p:cNvPr>
            <p:cNvSpPr/>
            <p:nvPr/>
          </p:nvSpPr>
          <p:spPr>
            <a:xfrm>
              <a:off x="6140477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C35BD2A-AD9D-C54C-A885-526E4AABF841}"/>
                </a:ext>
              </a:extLst>
            </p:cNvPr>
            <p:cNvSpPr/>
            <p:nvPr/>
          </p:nvSpPr>
          <p:spPr>
            <a:xfrm>
              <a:off x="6476850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79E06002-CEAA-8048-830B-D7033D22ECD6}"/>
                </a:ext>
              </a:extLst>
            </p:cNvPr>
            <p:cNvSpPr/>
            <p:nvPr/>
          </p:nvSpPr>
          <p:spPr>
            <a:xfrm>
              <a:off x="681322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53C11D2-9468-9D41-9683-E6ADAE75F057}"/>
                </a:ext>
              </a:extLst>
            </p:cNvPr>
            <p:cNvSpPr/>
            <p:nvPr/>
          </p:nvSpPr>
          <p:spPr>
            <a:xfrm>
              <a:off x="7149596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15CFE23-A31E-5641-BF08-882FC00D2497}"/>
                </a:ext>
              </a:extLst>
            </p:cNvPr>
            <p:cNvSpPr/>
            <p:nvPr/>
          </p:nvSpPr>
          <p:spPr>
            <a:xfrm>
              <a:off x="7485969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BD6B0A14-7F90-064C-8E0E-4F7F506D411A}"/>
                </a:ext>
              </a:extLst>
            </p:cNvPr>
            <p:cNvSpPr/>
            <p:nvPr/>
          </p:nvSpPr>
          <p:spPr>
            <a:xfrm>
              <a:off x="782234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62B48C0-1F40-CD4D-A7C1-F83D996165E6}"/>
                </a:ext>
              </a:extLst>
            </p:cNvPr>
            <p:cNvSpPr/>
            <p:nvPr/>
          </p:nvSpPr>
          <p:spPr>
            <a:xfrm>
              <a:off x="815871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E3C96BE3-FCB4-3641-80AE-88BA6DC0B85F}"/>
                </a:ext>
              </a:extLst>
            </p:cNvPr>
            <p:cNvSpPr/>
            <p:nvPr/>
          </p:nvSpPr>
          <p:spPr>
            <a:xfrm>
              <a:off x="850175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137E4FA2-23EB-CA46-844C-12BDBB00A13D}"/>
              </a:ext>
            </a:extLst>
          </p:cNvPr>
          <p:cNvSpPr/>
          <p:nvPr/>
        </p:nvSpPr>
        <p:spPr>
          <a:xfrm>
            <a:off x="9214214" y="4730152"/>
            <a:ext cx="117987" cy="13932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19">
            <a:extLst>
              <a:ext uri="{FF2B5EF4-FFF2-40B4-BE49-F238E27FC236}">
                <a16:creationId xmlns:a16="http://schemas.microsoft.com/office/drawing/2014/main" id="{96B121E5-7747-4EE7-9D14-F236F41418BA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A2E7631-5AF9-4872-9348-5F0ECC8A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6</a:t>
            </a:fld>
            <a:endParaRPr lang="de-DE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7F79C059-1711-4AE3-8A48-A97AF164E35B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267274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429169"/>
              </p:ext>
            </p:extLst>
          </p:nvPr>
        </p:nvGraphicFramePr>
        <p:xfrm>
          <a:off x="194144" y="319882"/>
          <a:ext cx="9628282" cy="4999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53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4895045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783349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01142883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19797357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8187731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12745582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07477040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60516486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8571570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7436764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5577099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5532458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3796245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16343906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2804139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6299402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26054694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4228293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82717711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0991284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8736065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92597794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0759407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4096749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0713483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7907570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74653620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96146039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86598258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75000536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55452721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98609611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9346378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3525362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0636129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2190629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91405061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65957634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1159368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231210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7609864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84875604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796167482"/>
                    </a:ext>
                  </a:extLst>
                </a:gridCol>
                <a:gridCol w="420079">
                  <a:extLst>
                    <a:ext uri="{9D8B030D-6E8A-4147-A177-3AD203B41FA5}">
                      <a16:colId xmlns:a16="http://schemas.microsoft.com/office/drawing/2014/main" val="2620172754"/>
                    </a:ext>
                  </a:extLst>
                </a:gridCol>
                <a:gridCol w="589936">
                  <a:extLst>
                    <a:ext uri="{9D8B030D-6E8A-4147-A177-3AD203B41FA5}">
                      <a16:colId xmlns:a16="http://schemas.microsoft.com/office/drawing/2014/main" val="582248597"/>
                    </a:ext>
                  </a:extLst>
                </a:gridCol>
              </a:tblGrid>
              <a:tr h="355627">
                <a:tc gridSpan="9"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Freitag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0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morgens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vormittags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nachmittags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abends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nachts</a:t>
                      </a:r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Medien</a:t>
                      </a: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5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9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13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18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23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3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Zeit</a:t>
                      </a:r>
                    </a:p>
                    <a:p>
                      <a:pPr algn="l"/>
                      <a:r>
                        <a:rPr lang="de-DE" sz="800" b="0" dirty="0"/>
                        <a:t>Stunden        Minuten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03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23071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905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843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7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955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4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640314"/>
                  </a:ext>
                </a:extLst>
              </a:tr>
              <a:tr h="570997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  <a:p>
                      <a:pPr algn="l"/>
                      <a:r>
                        <a:rPr lang="de-DE" sz="1200" b="0" dirty="0"/>
                        <a:t>Wie?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2400" b="1" dirty="0"/>
                        <a:t>     +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2400" b="1" dirty="0"/>
                    </a:p>
                  </a:txBody>
                  <a:tcPr marL="36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951460"/>
                  </a:ext>
                </a:extLst>
              </a:tr>
              <a:tr h="373626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de-DE" sz="1400" b="1" dirty="0"/>
                        <a:t>Gesamtzeit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68530"/>
                  </a:ext>
                </a:extLst>
              </a:tr>
            </a:tbl>
          </a:graphicData>
        </a:graphic>
      </p:graphicFrame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>
            <a:cxnSpLocks/>
          </p:cNvCxnSpPr>
          <p:nvPr/>
        </p:nvCxnSpPr>
        <p:spPr>
          <a:xfrm>
            <a:off x="320447" y="5518069"/>
            <a:ext cx="6754340" cy="1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>
            <a:cxnSpLocks/>
          </p:cNvCxnSpPr>
          <p:nvPr/>
        </p:nvCxnSpPr>
        <p:spPr>
          <a:xfrm>
            <a:off x="346239" y="6602798"/>
            <a:ext cx="66879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686651"/>
            <a:ext cx="317604" cy="317604"/>
          </a:xfrm>
          <a:prstGeom prst="rect">
            <a:avLst/>
          </a:prstGeom>
        </p:spPr>
      </p:pic>
      <p:sp>
        <p:nvSpPr>
          <p:cNvPr id="386" name="Textfeld 385">
            <a:extLst>
              <a:ext uri="{FF2B5EF4-FFF2-40B4-BE49-F238E27FC236}">
                <a16:creationId xmlns:a16="http://schemas.microsoft.com/office/drawing/2014/main" id="{F6657037-636D-DF47-BD70-1DFF49D15B54}"/>
              </a:ext>
            </a:extLst>
          </p:cNvPr>
          <p:cNvSpPr txBox="1"/>
          <p:nvPr/>
        </p:nvSpPr>
        <p:spPr>
          <a:xfrm>
            <a:off x="246607" y="5242311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Medien:</a:t>
            </a:r>
          </a:p>
        </p:txBody>
      </p:sp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215630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6140782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553444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642988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6178786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223427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595273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685148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771364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263290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771364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768509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267755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263290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250095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773328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763406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67564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feld 425">
            <a:extLst>
              <a:ext uri="{FF2B5EF4-FFF2-40B4-BE49-F238E27FC236}">
                <a16:creationId xmlns:a16="http://schemas.microsoft.com/office/drawing/2014/main" id="{C513A562-2DA8-2F48-81D5-B5B9F72F8FFD}"/>
              </a:ext>
            </a:extLst>
          </p:cNvPr>
          <p:cNvSpPr txBox="1"/>
          <p:nvPr/>
        </p:nvSpPr>
        <p:spPr>
          <a:xfrm>
            <a:off x="5383126" y="5242310"/>
            <a:ext cx="141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Wie </a:t>
            </a:r>
            <a:r>
              <a:rPr lang="de-DE" sz="1200" dirty="0"/>
              <a:t>fühlst du dich</a:t>
            </a:r>
            <a:r>
              <a:rPr lang="de-DE" sz="1200" b="1" dirty="0"/>
              <a:t>?</a:t>
            </a:r>
          </a:p>
        </p:txBody>
      </p: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692082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6177447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688829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6168003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706691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19365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706691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198166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pic>
        <p:nvPicPr>
          <p:cNvPr id="215" name="Grafik 214">
            <a:extLst>
              <a:ext uri="{FF2B5EF4-FFF2-40B4-BE49-F238E27FC236}">
                <a16:creationId xmlns:a16="http://schemas.microsoft.com/office/drawing/2014/main" id="{BE5C1B8E-3BAC-2E42-8136-C82CD3ED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8" y="4077071"/>
            <a:ext cx="282191" cy="282191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C8EBCEA7-B2BC-234B-8395-16FB4834D3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91" y="1776837"/>
            <a:ext cx="103249" cy="181287"/>
          </a:xfrm>
          <a:prstGeom prst="rect">
            <a:avLst/>
          </a:prstGeom>
        </p:spPr>
      </p:pic>
      <p:pic>
        <p:nvPicPr>
          <p:cNvPr id="222" name="Grafik 221">
            <a:extLst>
              <a:ext uri="{FF2B5EF4-FFF2-40B4-BE49-F238E27FC236}">
                <a16:creationId xmlns:a16="http://schemas.microsoft.com/office/drawing/2014/main" id="{397A459D-F6EA-3741-9AA0-29633B4FF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47" y="2041780"/>
            <a:ext cx="308359" cy="308359"/>
          </a:xfrm>
          <a:prstGeom prst="rect">
            <a:avLst/>
          </a:prstGeom>
        </p:spPr>
      </p:pic>
      <p:pic>
        <p:nvPicPr>
          <p:cNvPr id="223" name="Grafik 222">
            <a:extLst>
              <a:ext uri="{FF2B5EF4-FFF2-40B4-BE49-F238E27FC236}">
                <a16:creationId xmlns:a16="http://schemas.microsoft.com/office/drawing/2014/main" id="{6565766A-6FA3-9B43-BBD7-C905F05642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766" y="3382315"/>
            <a:ext cx="236930" cy="335106"/>
          </a:xfrm>
          <a:prstGeom prst="rect">
            <a:avLst/>
          </a:prstGeom>
        </p:spPr>
      </p:pic>
      <p:pic>
        <p:nvPicPr>
          <p:cNvPr id="224" name="Grafik 223">
            <a:extLst>
              <a:ext uri="{FF2B5EF4-FFF2-40B4-BE49-F238E27FC236}">
                <a16:creationId xmlns:a16="http://schemas.microsoft.com/office/drawing/2014/main" id="{440F44F3-BB5A-AD46-86D0-7EF761AC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14" y="2765937"/>
            <a:ext cx="242080" cy="242080"/>
          </a:xfrm>
          <a:prstGeom prst="rect">
            <a:avLst/>
          </a:prstGeom>
        </p:spPr>
      </p:pic>
      <p:pic>
        <p:nvPicPr>
          <p:cNvPr id="225" name="Grafik 224">
            <a:extLst>
              <a:ext uri="{FF2B5EF4-FFF2-40B4-BE49-F238E27FC236}">
                <a16:creationId xmlns:a16="http://schemas.microsoft.com/office/drawing/2014/main" id="{81A99115-00E2-B641-AD3A-4DA540BFC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33" y="1383133"/>
            <a:ext cx="399700" cy="296652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CC58B61E-86E4-6D4E-9BDE-A40F4FD5C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239" y="2445421"/>
            <a:ext cx="250758" cy="240963"/>
          </a:xfrm>
          <a:prstGeom prst="rect">
            <a:avLst/>
          </a:prstGeom>
        </p:spPr>
      </p:pic>
      <p:pic>
        <p:nvPicPr>
          <p:cNvPr id="227" name="Grafik 226">
            <a:extLst>
              <a:ext uri="{FF2B5EF4-FFF2-40B4-BE49-F238E27FC236}">
                <a16:creationId xmlns:a16="http://schemas.microsoft.com/office/drawing/2014/main" id="{4ABF86C6-A5DA-D841-803E-816E6F17DB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988" y="3139206"/>
            <a:ext cx="286952" cy="184950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ADD40C45-B4F1-8B46-8183-B6B193D72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30" y="3756585"/>
            <a:ext cx="345842" cy="231822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EF00E0E-EE31-CE41-B83F-F85927276610}"/>
              </a:ext>
            </a:extLst>
          </p:cNvPr>
          <p:cNvGrpSpPr/>
          <p:nvPr/>
        </p:nvGrpSpPr>
        <p:grpSpPr>
          <a:xfrm>
            <a:off x="738487" y="4528419"/>
            <a:ext cx="8024830" cy="261564"/>
            <a:chOff x="738487" y="4469426"/>
            <a:chExt cx="8024830" cy="261564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544ABEC3-73CA-C14A-86BD-3426EF591223}"/>
                </a:ext>
              </a:extLst>
            </p:cNvPr>
            <p:cNvSpPr/>
            <p:nvPr/>
          </p:nvSpPr>
          <p:spPr>
            <a:xfrm>
              <a:off x="738487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F127D8B-75D3-0A45-A6D5-196C7952E56B}"/>
                </a:ext>
              </a:extLst>
            </p:cNvPr>
            <p:cNvSpPr/>
            <p:nvPr/>
          </p:nvSpPr>
          <p:spPr>
            <a:xfrm>
              <a:off x="1074860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EDD0466-6E1F-0340-A4A5-85B0B072FE64}"/>
                </a:ext>
              </a:extLst>
            </p:cNvPr>
            <p:cNvSpPr/>
            <p:nvPr/>
          </p:nvSpPr>
          <p:spPr>
            <a:xfrm>
              <a:off x="141123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34EE3EB-05A9-EE44-A28E-F6F3FA1EE6A8}"/>
                </a:ext>
              </a:extLst>
            </p:cNvPr>
            <p:cNvSpPr/>
            <p:nvPr/>
          </p:nvSpPr>
          <p:spPr>
            <a:xfrm>
              <a:off x="1747606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4AC47E84-ED34-8041-9D09-2236D25B3A2B}"/>
                </a:ext>
              </a:extLst>
            </p:cNvPr>
            <p:cNvSpPr/>
            <p:nvPr/>
          </p:nvSpPr>
          <p:spPr>
            <a:xfrm>
              <a:off x="2083979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172F3488-EB91-6B43-8FE2-EDB083685AF2}"/>
                </a:ext>
              </a:extLst>
            </p:cNvPr>
            <p:cNvSpPr/>
            <p:nvPr/>
          </p:nvSpPr>
          <p:spPr>
            <a:xfrm>
              <a:off x="242035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1D497281-3D6D-B649-87C9-311AAC528628}"/>
                </a:ext>
              </a:extLst>
            </p:cNvPr>
            <p:cNvSpPr/>
            <p:nvPr/>
          </p:nvSpPr>
          <p:spPr>
            <a:xfrm>
              <a:off x="275672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826A8CCE-A5BC-AC44-9072-03B199816578}"/>
                </a:ext>
              </a:extLst>
            </p:cNvPr>
            <p:cNvSpPr/>
            <p:nvPr/>
          </p:nvSpPr>
          <p:spPr>
            <a:xfrm>
              <a:off x="309977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84A86DB-558A-9B43-A67E-7A596E4DBFD1}"/>
                </a:ext>
              </a:extLst>
            </p:cNvPr>
            <p:cNvSpPr/>
            <p:nvPr/>
          </p:nvSpPr>
          <p:spPr>
            <a:xfrm>
              <a:off x="343614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81A723B-E724-0C4C-AFC4-BB4EB3D9B804}"/>
                </a:ext>
              </a:extLst>
            </p:cNvPr>
            <p:cNvSpPr/>
            <p:nvPr/>
          </p:nvSpPr>
          <p:spPr>
            <a:xfrm>
              <a:off x="377919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8B240C3C-A6B9-1C46-8450-1583AF465EF8}"/>
                </a:ext>
              </a:extLst>
            </p:cNvPr>
            <p:cNvSpPr/>
            <p:nvPr/>
          </p:nvSpPr>
          <p:spPr>
            <a:xfrm>
              <a:off x="411556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61088A24-A712-E64B-B79E-49F7C02C5491}"/>
                </a:ext>
              </a:extLst>
            </p:cNvPr>
            <p:cNvSpPr/>
            <p:nvPr/>
          </p:nvSpPr>
          <p:spPr>
            <a:xfrm>
              <a:off x="4451938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110320E-01BE-4A4A-B91F-31863601C790}"/>
                </a:ext>
              </a:extLst>
            </p:cNvPr>
            <p:cNvSpPr/>
            <p:nvPr/>
          </p:nvSpPr>
          <p:spPr>
            <a:xfrm>
              <a:off x="4788311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AD789E7-9BA9-394E-8381-7879B1723CBE}"/>
                </a:ext>
              </a:extLst>
            </p:cNvPr>
            <p:cNvSpPr/>
            <p:nvPr/>
          </p:nvSpPr>
          <p:spPr>
            <a:xfrm>
              <a:off x="513803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BCCE6A7C-7F5B-8447-ABCC-B42A499374B3}"/>
                </a:ext>
              </a:extLst>
            </p:cNvPr>
            <p:cNvSpPr/>
            <p:nvPr/>
          </p:nvSpPr>
          <p:spPr>
            <a:xfrm>
              <a:off x="5467731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63DFAB4-F0BB-E44F-B5DB-18D3CDE8E750}"/>
                </a:ext>
              </a:extLst>
            </p:cNvPr>
            <p:cNvSpPr/>
            <p:nvPr/>
          </p:nvSpPr>
          <p:spPr>
            <a:xfrm>
              <a:off x="5804104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4A6706B-96E4-2D42-A24F-DB157A767542}"/>
                </a:ext>
              </a:extLst>
            </p:cNvPr>
            <p:cNvSpPr/>
            <p:nvPr/>
          </p:nvSpPr>
          <p:spPr>
            <a:xfrm>
              <a:off x="6140477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C35BD2A-AD9D-C54C-A885-526E4AABF841}"/>
                </a:ext>
              </a:extLst>
            </p:cNvPr>
            <p:cNvSpPr/>
            <p:nvPr/>
          </p:nvSpPr>
          <p:spPr>
            <a:xfrm>
              <a:off x="6476850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79E06002-CEAA-8048-830B-D7033D22ECD6}"/>
                </a:ext>
              </a:extLst>
            </p:cNvPr>
            <p:cNvSpPr/>
            <p:nvPr/>
          </p:nvSpPr>
          <p:spPr>
            <a:xfrm>
              <a:off x="681322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53C11D2-9468-9D41-9683-E6ADAE75F057}"/>
                </a:ext>
              </a:extLst>
            </p:cNvPr>
            <p:cNvSpPr/>
            <p:nvPr/>
          </p:nvSpPr>
          <p:spPr>
            <a:xfrm>
              <a:off x="7149596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15CFE23-A31E-5641-BF08-882FC00D2497}"/>
                </a:ext>
              </a:extLst>
            </p:cNvPr>
            <p:cNvSpPr/>
            <p:nvPr/>
          </p:nvSpPr>
          <p:spPr>
            <a:xfrm>
              <a:off x="7485969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BD6B0A14-7F90-064C-8E0E-4F7F506D411A}"/>
                </a:ext>
              </a:extLst>
            </p:cNvPr>
            <p:cNvSpPr/>
            <p:nvPr/>
          </p:nvSpPr>
          <p:spPr>
            <a:xfrm>
              <a:off x="782234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62B48C0-1F40-CD4D-A7C1-F83D996165E6}"/>
                </a:ext>
              </a:extLst>
            </p:cNvPr>
            <p:cNvSpPr/>
            <p:nvPr/>
          </p:nvSpPr>
          <p:spPr>
            <a:xfrm>
              <a:off x="815871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E3C96BE3-FCB4-3641-80AE-88BA6DC0B85F}"/>
                </a:ext>
              </a:extLst>
            </p:cNvPr>
            <p:cNvSpPr/>
            <p:nvPr/>
          </p:nvSpPr>
          <p:spPr>
            <a:xfrm>
              <a:off x="850175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137E4FA2-23EB-CA46-844C-12BDBB00A13D}"/>
              </a:ext>
            </a:extLst>
          </p:cNvPr>
          <p:cNvSpPr/>
          <p:nvPr/>
        </p:nvSpPr>
        <p:spPr>
          <a:xfrm>
            <a:off x="9214214" y="4730152"/>
            <a:ext cx="117987" cy="13932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19">
            <a:extLst>
              <a:ext uri="{FF2B5EF4-FFF2-40B4-BE49-F238E27FC236}">
                <a16:creationId xmlns:a16="http://schemas.microsoft.com/office/drawing/2014/main" id="{E80DD790-FAE4-47CE-A1D1-A0291C4A501A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83A6E1-F540-41D1-8BA2-69B6D5B4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7</a:t>
            </a:fld>
            <a:endParaRPr lang="de-DE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A58968A2-35EF-4A06-905C-C85D87B89239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218972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475444"/>
              </p:ext>
            </p:extLst>
          </p:nvPr>
        </p:nvGraphicFramePr>
        <p:xfrm>
          <a:off x="194144" y="319882"/>
          <a:ext cx="9628282" cy="4999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53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4895045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783349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01142883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19797357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8187731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12745582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07477040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60516486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8571570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7436764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5577099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5532458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3796245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16343906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2804139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6299402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26054694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4228293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82717711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0991284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8736065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92597794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0759407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4096749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0713483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7907570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74653620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96146039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86598258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75000536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55452721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98609611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9346378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3525362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0636129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2190629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91405061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65957634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1159368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231210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7609864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84875604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796167482"/>
                    </a:ext>
                  </a:extLst>
                </a:gridCol>
                <a:gridCol w="420079">
                  <a:extLst>
                    <a:ext uri="{9D8B030D-6E8A-4147-A177-3AD203B41FA5}">
                      <a16:colId xmlns:a16="http://schemas.microsoft.com/office/drawing/2014/main" val="2620172754"/>
                    </a:ext>
                  </a:extLst>
                </a:gridCol>
                <a:gridCol w="589936">
                  <a:extLst>
                    <a:ext uri="{9D8B030D-6E8A-4147-A177-3AD203B41FA5}">
                      <a16:colId xmlns:a16="http://schemas.microsoft.com/office/drawing/2014/main" val="582248597"/>
                    </a:ext>
                  </a:extLst>
                </a:gridCol>
              </a:tblGrid>
              <a:tr h="355627">
                <a:tc gridSpan="9"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Samstag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0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morgens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vormittags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nachmittags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abends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nachts</a:t>
                      </a:r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Medien</a:t>
                      </a: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5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9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13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18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23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3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Zeit</a:t>
                      </a:r>
                    </a:p>
                    <a:p>
                      <a:pPr algn="l"/>
                      <a:r>
                        <a:rPr lang="de-DE" sz="800" b="0" dirty="0"/>
                        <a:t>Stunden        Minuten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03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23071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905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843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7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955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4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640314"/>
                  </a:ext>
                </a:extLst>
              </a:tr>
              <a:tr h="570997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  <a:p>
                      <a:pPr algn="l"/>
                      <a:r>
                        <a:rPr lang="de-DE" sz="1200" b="0" dirty="0"/>
                        <a:t>Wie?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2400" b="1" dirty="0"/>
                        <a:t>     +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2400" b="1" dirty="0"/>
                    </a:p>
                  </a:txBody>
                  <a:tcPr marL="36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951460"/>
                  </a:ext>
                </a:extLst>
              </a:tr>
              <a:tr h="373626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de-DE" sz="1400" b="1" dirty="0"/>
                        <a:t>Gesamtzeit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68530"/>
                  </a:ext>
                </a:extLst>
              </a:tr>
            </a:tbl>
          </a:graphicData>
        </a:graphic>
      </p:graphicFrame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>
            <a:cxnSpLocks/>
          </p:cNvCxnSpPr>
          <p:nvPr/>
        </p:nvCxnSpPr>
        <p:spPr>
          <a:xfrm>
            <a:off x="320447" y="5518069"/>
            <a:ext cx="6754340" cy="1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>
            <a:cxnSpLocks/>
          </p:cNvCxnSpPr>
          <p:nvPr/>
        </p:nvCxnSpPr>
        <p:spPr>
          <a:xfrm>
            <a:off x="346239" y="6602798"/>
            <a:ext cx="66879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686651"/>
            <a:ext cx="317604" cy="317604"/>
          </a:xfrm>
          <a:prstGeom prst="rect">
            <a:avLst/>
          </a:prstGeom>
        </p:spPr>
      </p:pic>
      <p:sp>
        <p:nvSpPr>
          <p:cNvPr id="386" name="Textfeld 385">
            <a:extLst>
              <a:ext uri="{FF2B5EF4-FFF2-40B4-BE49-F238E27FC236}">
                <a16:creationId xmlns:a16="http://schemas.microsoft.com/office/drawing/2014/main" id="{F6657037-636D-DF47-BD70-1DFF49D15B54}"/>
              </a:ext>
            </a:extLst>
          </p:cNvPr>
          <p:cNvSpPr txBox="1"/>
          <p:nvPr/>
        </p:nvSpPr>
        <p:spPr>
          <a:xfrm>
            <a:off x="246607" y="5242311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Medien:</a:t>
            </a:r>
          </a:p>
        </p:txBody>
      </p:sp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215630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6140782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553444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642988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6178786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223427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595273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685148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771364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263290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771364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768509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267755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263290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250095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773328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763406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67564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feld 425">
            <a:extLst>
              <a:ext uri="{FF2B5EF4-FFF2-40B4-BE49-F238E27FC236}">
                <a16:creationId xmlns:a16="http://schemas.microsoft.com/office/drawing/2014/main" id="{C513A562-2DA8-2F48-81D5-B5B9F72F8FFD}"/>
              </a:ext>
            </a:extLst>
          </p:cNvPr>
          <p:cNvSpPr txBox="1"/>
          <p:nvPr/>
        </p:nvSpPr>
        <p:spPr>
          <a:xfrm>
            <a:off x="5383126" y="5242310"/>
            <a:ext cx="141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Wie </a:t>
            </a:r>
            <a:r>
              <a:rPr lang="de-DE" sz="1200" dirty="0"/>
              <a:t>fühlst du dich</a:t>
            </a:r>
            <a:r>
              <a:rPr lang="de-DE" sz="1200" b="1" dirty="0"/>
              <a:t>?</a:t>
            </a:r>
          </a:p>
        </p:txBody>
      </p: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692082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6177447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688829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6168003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706691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19365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706691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198166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pic>
        <p:nvPicPr>
          <p:cNvPr id="215" name="Grafik 214">
            <a:extLst>
              <a:ext uri="{FF2B5EF4-FFF2-40B4-BE49-F238E27FC236}">
                <a16:creationId xmlns:a16="http://schemas.microsoft.com/office/drawing/2014/main" id="{BE5C1B8E-3BAC-2E42-8136-C82CD3ED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8" y="4077071"/>
            <a:ext cx="282191" cy="282191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C8EBCEA7-B2BC-234B-8395-16FB4834D3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91" y="1776837"/>
            <a:ext cx="103249" cy="181287"/>
          </a:xfrm>
          <a:prstGeom prst="rect">
            <a:avLst/>
          </a:prstGeom>
        </p:spPr>
      </p:pic>
      <p:pic>
        <p:nvPicPr>
          <p:cNvPr id="222" name="Grafik 221">
            <a:extLst>
              <a:ext uri="{FF2B5EF4-FFF2-40B4-BE49-F238E27FC236}">
                <a16:creationId xmlns:a16="http://schemas.microsoft.com/office/drawing/2014/main" id="{397A459D-F6EA-3741-9AA0-29633B4FF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47" y="2041780"/>
            <a:ext cx="308359" cy="308359"/>
          </a:xfrm>
          <a:prstGeom prst="rect">
            <a:avLst/>
          </a:prstGeom>
        </p:spPr>
      </p:pic>
      <p:pic>
        <p:nvPicPr>
          <p:cNvPr id="223" name="Grafik 222">
            <a:extLst>
              <a:ext uri="{FF2B5EF4-FFF2-40B4-BE49-F238E27FC236}">
                <a16:creationId xmlns:a16="http://schemas.microsoft.com/office/drawing/2014/main" id="{6565766A-6FA3-9B43-BBD7-C905F05642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766" y="3382315"/>
            <a:ext cx="236930" cy="335106"/>
          </a:xfrm>
          <a:prstGeom prst="rect">
            <a:avLst/>
          </a:prstGeom>
        </p:spPr>
      </p:pic>
      <p:pic>
        <p:nvPicPr>
          <p:cNvPr id="224" name="Grafik 223">
            <a:extLst>
              <a:ext uri="{FF2B5EF4-FFF2-40B4-BE49-F238E27FC236}">
                <a16:creationId xmlns:a16="http://schemas.microsoft.com/office/drawing/2014/main" id="{440F44F3-BB5A-AD46-86D0-7EF761AC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14" y="2765937"/>
            <a:ext cx="242080" cy="242080"/>
          </a:xfrm>
          <a:prstGeom prst="rect">
            <a:avLst/>
          </a:prstGeom>
        </p:spPr>
      </p:pic>
      <p:pic>
        <p:nvPicPr>
          <p:cNvPr id="225" name="Grafik 224">
            <a:extLst>
              <a:ext uri="{FF2B5EF4-FFF2-40B4-BE49-F238E27FC236}">
                <a16:creationId xmlns:a16="http://schemas.microsoft.com/office/drawing/2014/main" id="{81A99115-00E2-B641-AD3A-4DA540BFC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33" y="1383133"/>
            <a:ext cx="399700" cy="296652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CC58B61E-86E4-6D4E-9BDE-A40F4FD5C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239" y="2445421"/>
            <a:ext cx="250758" cy="240963"/>
          </a:xfrm>
          <a:prstGeom prst="rect">
            <a:avLst/>
          </a:prstGeom>
        </p:spPr>
      </p:pic>
      <p:pic>
        <p:nvPicPr>
          <p:cNvPr id="227" name="Grafik 226">
            <a:extLst>
              <a:ext uri="{FF2B5EF4-FFF2-40B4-BE49-F238E27FC236}">
                <a16:creationId xmlns:a16="http://schemas.microsoft.com/office/drawing/2014/main" id="{4ABF86C6-A5DA-D841-803E-816E6F17DB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988" y="3139206"/>
            <a:ext cx="286952" cy="184950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ADD40C45-B4F1-8B46-8183-B6B193D72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30" y="3756585"/>
            <a:ext cx="345842" cy="231822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EF00E0E-EE31-CE41-B83F-F85927276610}"/>
              </a:ext>
            </a:extLst>
          </p:cNvPr>
          <p:cNvGrpSpPr/>
          <p:nvPr/>
        </p:nvGrpSpPr>
        <p:grpSpPr>
          <a:xfrm>
            <a:off x="738487" y="4528419"/>
            <a:ext cx="8024830" cy="261564"/>
            <a:chOff x="738487" y="4469426"/>
            <a:chExt cx="8024830" cy="261564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544ABEC3-73CA-C14A-86BD-3426EF591223}"/>
                </a:ext>
              </a:extLst>
            </p:cNvPr>
            <p:cNvSpPr/>
            <p:nvPr/>
          </p:nvSpPr>
          <p:spPr>
            <a:xfrm>
              <a:off x="738487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F127D8B-75D3-0A45-A6D5-196C7952E56B}"/>
                </a:ext>
              </a:extLst>
            </p:cNvPr>
            <p:cNvSpPr/>
            <p:nvPr/>
          </p:nvSpPr>
          <p:spPr>
            <a:xfrm>
              <a:off x="1074860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EDD0466-6E1F-0340-A4A5-85B0B072FE64}"/>
                </a:ext>
              </a:extLst>
            </p:cNvPr>
            <p:cNvSpPr/>
            <p:nvPr/>
          </p:nvSpPr>
          <p:spPr>
            <a:xfrm>
              <a:off x="141123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34EE3EB-05A9-EE44-A28E-F6F3FA1EE6A8}"/>
                </a:ext>
              </a:extLst>
            </p:cNvPr>
            <p:cNvSpPr/>
            <p:nvPr/>
          </p:nvSpPr>
          <p:spPr>
            <a:xfrm>
              <a:off x="1747606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4AC47E84-ED34-8041-9D09-2236D25B3A2B}"/>
                </a:ext>
              </a:extLst>
            </p:cNvPr>
            <p:cNvSpPr/>
            <p:nvPr/>
          </p:nvSpPr>
          <p:spPr>
            <a:xfrm>
              <a:off x="2083979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172F3488-EB91-6B43-8FE2-EDB083685AF2}"/>
                </a:ext>
              </a:extLst>
            </p:cNvPr>
            <p:cNvSpPr/>
            <p:nvPr/>
          </p:nvSpPr>
          <p:spPr>
            <a:xfrm>
              <a:off x="242035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1D497281-3D6D-B649-87C9-311AAC528628}"/>
                </a:ext>
              </a:extLst>
            </p:cNvPr>
            <p:cNvSpPr/>
            <p:nvPr/>
          </p:nvSpPr>
          <p:spPr>
            <a:xfrm>
              <a:off x="275672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826A8CCE-A5BC-AC44-9072-03B199816578}"/>
                </a:ext>
              </a:extLst>
            </p:cNvPr>
            <p:cNvSpPr/>
            <p:nvPr/>
          </p:nvSpPr>
          <p:spPr>
            <a:xfrm>
              <a:off x="309977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84A86DB-558A-9B43-A67E-7A596E4DBFD1}"/>
                </a:ext>
              </a:extLst>
            </p:cNvPr>
            <p:cNvSpPr/>
            <p:nvPr/>
          </p:nvSpPr>
          <p:spPr>
            <a:xfrm>
              <a:off x="343614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81A723B-E724-0C4C-AFC4-BB4EB3D9B804}"/>
                </a:ext>
              </a:extLst>
            </p:cNvPr>
            <p:cNvSpPr/>
            <p:nvPr/>
          </p:nvSpPr>
          <p:spPr>
            <a:xfrm>
              <a:off x="377919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8B240C3C-A6B9-1C46-8450-1583AF465EF8}"/>
                </a:ext>
              </a:extLst>
            </p:cNvPr>
            <p:cNvSpPr/>
            <p:nvPr/>
          </p:nvSpPr>
          <p:spPr>
            <a:xfrm>
              <a:off x="411556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61088A24-A712-E64B-B79E-49F7C02C5491}"/>
                </a:ext>
              </a:extLst>
            </p:cNvPr>
            <p:cNvSpPr/>
            <p:nvPr/>
          </p:nvSpPr>
          <p:spPr>
            <a:xfrm>
              <a:off x="4451938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110320E-01BE-4A4A-B91F-31863601C790}"/>
                </a:ext>
              </a:extLst>
            </p:cNvPr>
            <p:cNvSpPr/>
            <p:nvPr/>
          </p:nvSpPr>
          <p:spPr>
            <a:xfrm>
              <a:off x="4788311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AD789E7-9BA9-394E-8381-7879B1723CBE}"/>
                </a:ext>
              </a:extLst>
            </p:cNvPr>
            <p:cNvSpPr/>
            <p:nvPr/>
          </p:nvSpPr>
          <p:spPr>
            <a:xfrm>
              <a:off x="513803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BCCE6A7C-7F5B-8447-ABCC-B42A499374B3}"/>
                </a:ext>
              </a:extLst>
            </p:cNvPr>
            <p:cNvSpPr/>
            <p:nvPr/>
          </p:nvSpPr>
          <p:spPr>
            <a:xfrm>
              <a:off x="5467731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63DFAB4-F0BB-E44F-B5DB-18D3CDE8E750}"/>
                </a:ext>
              </a:extLst>
            </p:cNvPr>
            <p:cNvSpPr/>
            <p:nvPr/>
          </p:nvSpPr>
          <p:spPr>
            <a:xfrm>
              <a:off x="5804104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4A6706B-96E4-2D42-A24F-DB157A767542}"/>
                </a:ext>
              </a:extLst>
            </p:cNvPr>
            <p:cNvSpPr/>
            <p:nvPr/>
          </p:nvSpPr>
          <p:spPr>
            <a:xfrm>
              <a:off x="6140477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C35BD2A-AD9D-C54C-A885-526E4AABF841}"/>
                </a:ext>
              </a:extLst>
            </p:cNvPr>
            <p:cNvSpPr/>
            <p:nvPr/>
          </p:nvSpPr>
          <p:spPr>
            <a:xfrm>
              <a:off x="6476850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79E06002-CEAA-8048-830B-D7033D22ECD6}"/>
                </a:ext>
              </a:extLst>
            </p:cNvPr>
            <p:cNvSpPr/>
            <p:nvPr/>
          </p:nvSpPr>
          <p:spPr>
            <a:xfrm>
              <a:off x="681322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53C11D2-9468-9D41-9683-E6ADAE75F057}"/>
                </a:ext>
              </a:extLst>
            </p:cNvPr>
            <p:cNvSpPr/>
            <p:nvPr/>
          </p:nvSpPr>
          <p:spPr>
            <a:xfrm>
              <a:off x="7149596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15CFE23-A31E-5641-BF08-882FC00D2497}"/>
                </a:ext>
              </a:extLst>
            </p:cNvPr>
            <p:cNvSpPr/>
            <p:nvPr/>
          </p:nvSpPr>
          <p:spPr>
            <a:xfrm>
              <a:off x="7485969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BD6B0A14-7F90-064C-8E0E-4F7F506D411A}"/>
                </a:ext>
              </a:extLst>
            </p:cNvPr>
            <p:cNvSpPr/>
            <p:nvPr/>
          </p:nvSpPr>
          <p:spPr>
            <a:xfrm>
              <a:off x="782234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62B48C0-1F40-CD4D-A7C1-F83D996165E6}"/>
                </a:ext>
              </a:extLst>
            </p:cNvPr>
            <p:cNvSpPr/>
            <p:nvPr/>
          </p:nvSpPr>
          <p:spPr>
            <a:xfrm>
              <a:off x="815871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E3C96BE3-FCB4-3641-80AE-88BA6DC0B85F}"/>
                </a:ext>
              </a:extLst>
            </p:cNvPr>
            <p:cNvSpPr/>
            <p:nvPr/>
          </p:nvSpPr>
          <p:spPr>
            <a:xfrm>
              <a:off x="850175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137E4FA2-23EB-CA46-844C-12BDBB00A13D}"/>
              </a:ext>
            </a:extLst>
          </p:cNvPr>
          <p:cNvSpPr/>
          <p:nvPr/>
        </p:nvSpPr>
        <p:spPr>
          <a:xfrm>
            <a:off x="9214214" y="4730152"/>
            <a:ext cx="117987" cy="13932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19">
            <a:extLst>
              <a:ext uri="{FF2B5EF4-FFF2-40B4-BE49-F238E27FC236}">
                <a16:creationId xmlns:a16="http://schemas.microsoft.com/office/drawing/2014/main" id="{4E563A59-5DC2-4A8D-A57C-9D2491C4633C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3954F15-E4E0-49A3-AE43-0F932B24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8</a:t>
            </a:fld>
            <a:endParaRPr lang="de-DE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235A0E13-E2CF-4950-8F28-78383BC46E87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64331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413654"/>
              </p:ext>
            </p:extLst>
          </p:nvPr>
        </p:nvGraphicFramePr>
        <p:xfrm>
          <a:off x="194144" y="319882"/>
          <a:ext cx="9628282" cy="4999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53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4895045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783349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01142883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19797357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8187731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12745582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07477040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60516486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8571570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7436764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5577099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5532458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3796245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16343906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32804139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6299402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26054694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4228293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82717711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0991284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8736065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92597794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0759407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34096749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07134831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7907570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74653620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96146039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86598258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75000536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55452721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986096117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93463786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35253620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60636129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1221906299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91405061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65957634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4211593683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23121012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276098648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2848756045"/>
                    </a:ext>
                  </a:extLst>
                </a:gridCol>
                <a:gridCol w="168911">
                  <a:extLst>
                    <a:ext uri="{9D8B030D-6E8A-4147-A177-3AD203B41FA5}">
                      <a16:colId xmlns:a16="http://schemas.microsoft.com/office/drawing/2014/main" val="3796167482"/>
                    </a:ext>
                  </a:extLst>
                </a:gridCol>
                <a:gridCol w="420079">
                  <a:extLst>
                    <a:ext uri="{9D8B030D-6E8A-4147-A177-3AD203B41FA5}">
                      <a16:colId xmlns:a16="http://schemas.microsoft.com/office/drawing/2014/main" val="2620172754"/>
                    </a:ext>
                  </a:extLst>
                </a:gridCol>
                <a:gridCol w="589936">
                  <a:extLst>
                    <a:ext uri="{9D8B030D-6E8A-4147-A177-3AD203B41FA5}">
                      <a16:colId xmlns:a16="http://schemas.microsoft.com/office/drawing/2014/main" val="582248597"/>
                    </a:ext>
                  </a:extLst>
                </a:gridCol>
              </a:tblGrid>
              <a:tr h="355627">
                <a:tc gridSpan="9"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Sonntag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0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morgens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vormittags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nachmittags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abends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nachts</a:t>
                      </a:r>
                    </a:p>
                  </a:txBody>
                  <a:tcPr marL="36000" marR="36000"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Medien</a:t>
                      </a: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5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8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9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13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15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16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17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18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19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20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23</a:t>
                      </a:r>
                    </a:p>
                  </a:txBody>
                  <a:tcPr marL="36000" marR="36000" marT="36000" marB="3600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3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000" b="1" dirty="0"/>
                        <a:t>4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Zeit</a:t>
                      </a:r>
                    </a:p>
                    <a:p>
                      <a:pPr algn="l"/>
                      <a:r>
                        <a:rPr lang="de-DE" sz="800" b="0" dirty="0"/>
                        <a:t>Stunden        Minuten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03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23071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905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843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79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955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84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de-DE" sz="16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640314"/>
                  </a:ext>
                </a:extLst>
              </a:tr>
              <a:tr h="570997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  <a:p>
                      <a:pPr algn="l"/>
                      <a:r>
                        <a:rPr lang="de-DE" sz="1200" b="0" dirty="0"/>
                        <a:t>Wie?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2400" b="1" dirty="0"/>
                        <a:t>     +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2400" b="1" dirty="0"/>
                    </a:p>
                  </a:txBody>
                  <a:tcPr marL="36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951460"/>
                  </a:ext>
                </a:extLst>
              </a:tr>
              <a:tr h="373626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r"/>
                      <a:r>
                        <a:rPr lang="de-DE" sz="1400" b="1" dirty="0"/>
                        <a:t>Gesamtzeit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: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68530"/>
                  </a:ext>
                </a:extLst>
              </a:tr>
            </a:tbl>
          </a:graphicData>
        </a:graphic>
      </p:graphicFrame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>
            <a:cxnSpLocks/>
          </p:cNvCxnSpPr>
          <p:nvPr/>
        </p:nvCxnSpPr>
        <p:spPr>
          <a:xfrm>
            <a:off x="320447" y="5518069"/>
            <a:ext cx="6754340" cy="1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>
            <a:cxnSpLocks/>
          </p:cNvCxnSpPr>
          <p:nvPr/>
        </p:nvCxnSpPr>
        <p:spPr>
          <a:xfrm>
            <a:off x="346239" y="6602798"/>
            <a:ext cx="66879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686651"/>
            <a:ext cx="317604" cy="317604"/>
          </a:xfrm>
          <a:prstGeom prst="rect">
            <a:avLst/>
          </a:prstGeom>
        </p:spPr>
      </p:pic>
      <p:sp>
        <p:nvSpPr>
          <p:cNvPr id="386" name="Textfeld 385">
            <a:extLst>
              <a:ext uri="{FF2B5EF4-FFF2-40B4-BE49-F238E27FC236}">
                <a16:creationId xmlns:a16="http://schemas.microsoft.com/office/drawing/2014/main" id="{F6657037-636D-DF47-BD70-1DFF49D15B54}"/>
              </a:ext>
            </a:extLst>
          </p:cNvPr>
          <p:cNvSpPr txBox="1"/>
          <p:nvPr/>
        </p:nvSpPr>
        <p:spPr>
          <a:xfrm>
            <a:off x="246607" y="5242311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Medien:</a:t>
            </a:r>
          </a:p>
        </p:txBody>
      </p:sp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215630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6140782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553444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642988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6178786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223427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595273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685148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771364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263290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771364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768509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267755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263290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250095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773328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763406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675646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feld 425">
            <a:extLst>
              <a:ext uri="{FF2B5EF4-FFF2-40B4-BE49-F238E27FC236}">
                <a16:creationId xmlns:a16="http://schemas.microsoft.com/office/drawing/2014/main" id="{C513A562-2DA8-2F48-81D5-B5B9F72F8FFD}"/>
              </a:ext>
            </a:extLst>
          </p:cNvPr>
          <p:cNvSpPr txBox="1"/>
          <p:nvPr/>
        </p:nvSpPr>
        <p:spPr>
          <a:xfrm>
            <a:off x="5383126" y="5242310"/>
            <a:ext cx="141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Wie </a:t>
            </a:r>
            <a:r>
              <a:rPr lang="de-DE" sz="1200" dirty="0"/>
              <a:t>fühlst du dich</a:t>
            </a:r>
            <a:r>
              <a:rPr lang="de-DE" sz="1200" b="1" dirty="0"/>
              <a:t>?</a:t>
            </a:r>
          </a:p>
        </p:txBody>
      </p: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692082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6177447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688829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6168003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706691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19365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706691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198166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pic>
        <p:nvPicPr>
          <p:cNvPr id="215" name="Grafik 214">
            <a:extLst>
              <a:ext uri="{FF2B5EF4-FFF2-40B4-BE49-F238E27FC236}">
                <a16:creationId xmlns:a16="http://schemas.microsoft.com/office/drawing/2014/main" id="{BE5C1B8E-3BAC-2E42-8136-C82CD3ED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8" y="4077071"/>
            <a:ext cx="282191" cy="282191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C8EBCEA7-B2BC-234B-8395-16FB4834D3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91" y="1776837"/>
            <a:ext cx="103249" cy="181287"/>
          </a:xfrm>
          <a:prstGeom prst="rect">
            <a:avLst/>
          </a:prstGeom>
        </p:spPr>
      </p:pic>
      <p:pic>
        <p:nvPicPr>
          <p:cNvPr id="222" name="Grafik 221">
            <a:extLst>
              <a:ext uri="{FF2B5EF4-FFF2-40B4-BE49-F238E27FC236}">
                <a16:creationId xmlns:a16="http://schemas.microsoft.com/office/drawing/2014/main" id="{397A459D-F6EA-3741-9AA0-29633B4FF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47" y="2041780"/>
            <a:ext cx="308359" cy="308359"/>
          </a:xfrm>
          <a:prstGeom prst="rect">
            <a:avLst/>
          </a:prstGeom>
        </p:spPr>
      </p:pic>
      <p:pic>
        <p:nvPicPr>
          <p:cNvPr id="223" name="Grafik 222">
            <a:extLst>
              <a:ext uri="{FF2B5EF4-FFF2-40B4-BE49-F238E27FC236}">
                <a16:creationId xmlns:a16="http://schemas.microsoft.com/office/drawing/2014/main" id="{6565766A-6FA3-9B43-BBD7-C905F05642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766" y="3382315"/>
            <a:ext cx="236930" cy="335106"/>
          </a:xfrm>
          <a:prstGeom prst="rect">
            <a:avLst/>
          </a:prstGeom>
        </p:spPr>
      </p:pic>
      <p:pic>
        <p:nvPicPr>
          <p:cNvPr id="224" name="Grafik 223">
            <a:extLst>
              <a:ext uri="{FF2B5EF4-FFF2-40B4-BE49-F238E27FC236}">
                <a16:creationId xmlns:a16="http://schemas.microsoft.com/office/drawing/2014/main" id="{440F44F3-BB5A-AD46-86D0-7EF761AC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14" y="2765937"/>
            <a:ext cx="242080" cy="242080"/>
          </a:xfrm>
          <a:prstGeom prst="rect">
            <a:avLst/>
          </a:prstGeom>
        </p:spPr>
      </p:pic>
      <p:pic>
        <p:nvPicPr>
          <p:cNvPr id="225" name="Grafik 224">
            <a:extLst>
              <a:ext uri="{FF2B5EF4-FFF2-40B4-BE49-F238E27FC236}">
                <a16:creationId xmlns:a16="http://schemas.microsoft.com/office/drawing/2014/main" id="{81A99115-00E2-B641-AD3A-4DA540BFC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33" y="1383133"/>
            <a:ext cx="399700" cy="296652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CC58B61E-86E4-6D4E-9BDE-A40F4FD5C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239" y="2445421"/>
            <a:ext cx="250758" cy="240963"/>
          </a:xfrm>
          <a:prstGeom prst="rect">
            <a:avLst/>
          </a:prstGeom>
        </p:spPr>
      </p:pic>
      <p:pic>
        <p:nvPicPr>
          <p:cNvPr id="227" name="Grafik 226">
            <a:extLst>
              <a:ext uri="{FF2B5EF4-FFF2-40B4-BE49-F238E27FC236}">
                <a16:creationId xmlns:a16="http://schemas.microsoft.com/office/drawing/2014/main" id="{4ABF86C6-A5DA-D841-803E-816E6F17DB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988" y="3139206"/>
            <a:ext cx="286952" cy="184950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ADD40C45-B4F1-8B46-8183-B6B193D72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30" y="3756585"/>
            <a:ext cx="345842" cy="231822"/>
          </a:xfrm>
          <a:prstGeom prst="rect">
            <a:avLst/>
          </a:prstGeom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EF00E0E-EE31-CE41-B83F-F85927276610}"/>
              </a:ext>
            </a:extLst>
          </p:cNvPr>
          <p:cNvGrpSpPr/>
          <p:nvPr/>
        </p:nvGrpSpPr>
        <p:grpSpPr>
          <a:xfrm>
            <a:off x="738487" y="4528419"/>
            <a:ext cx="8024830" cy="261564"/>
            <a:chOff x="738487" y="4469426"/>
            <a:chExt cx="8024830" cy="261564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544ABEC3-73CA-C14A-86BD-3426EF591223}"/>
                </a:ext>
              </a:extLst>
            </p:cNvPr>
            <p:cNvSpPr/>
            <p:nvPr/>
          </p:nvSpPr>
          <p:spPr>
            <a:xfrm>
              <a:off x="738487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F127D8B-75D3-0A45-A6D5-196C7952E56B}"/>
                </a:ext>
              </a:extLst>
            </p:cNvPr>
            <p:cNvSpPr/>
            <p:nvPr/>
          </p:nvSpPr>
          <p:spPr>
            <a:xfrm>
              <a:off x="1074860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EDD0466-6E1F-0340-A4A5-85B0B072FE64}"/>
                </a:ext>
              </a:extLst>
            </p:cNvPr>
            <p:cNvSpPr/>
            <p:nvPr/>
          </p:nvSpPr>
          <p:spPr>
            <a:xfrm>
              <a:off x="141123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34EE3EB-05A9-EE44-A28E-F6F3FA1EE6A8}"/>
                </a:ext>
              </a:extLst>
            </p:cNvPr>
            <p:cNvSpPr/>
            <p:nvPr/>
          </p:nvSpPr>
          <p:spPr>
            <a:xfrm>
              <a:off x="1747606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4AC47E84-ED34-8041-9D09-2236D25B3A2B}"/>
                </a:ext>
              </a:extLst>
            </p:cNvPr>
            <p:cNvSpPr/>
            <p:nvPr/>
          </p:nvSpPr>
          <p:spPr>
            <a:xfrm>
              <a:off x="2083979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172F3488-EB91-6B43-8FE2-EDB083685AF2}"/>
                </a:ext>
              </a:extLst>
            </p:cNvPr>
            <p:cNvSpPr/>
            <p:nvPr/>
          </p:nvSpPr>
          <p:spPr>
            <a:xfrm>
              <a:off x="242035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1D497281-3D6D-B649-87C9-311AAC528628}"/>
                </a:ext>
              </a:extLst>
            </p:cNvPr>
            <p:cNvSpPr/>
            <p:nvPr/>
          </p:nvSpPr>
          <p:spPr>
            <a:xfrm>
              <a:off x="275672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826A8CCE-A5BC-AC44-9072-03B199816578}"/>
                </a:ext>
              </a:extLst>
            </p:cNvPr>
            <p:cNvSpPr/>
            <p:nvPr/>
          </p:nvSpPr>
          <p:spPr>
            <a:xfrm>
              <a:off x="309977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84A86DB-558A-9B43-A67E-7A596E4DBFD1}"/>
                </a:ext>
              </a:extLst>
            </p:cNvPr>
            <p:cNvSpPr/>
            <p:nvPr/>
          </p:nvSpPr>
          <p:spPr>
            <a:xfrm>
              <a:off x="343614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81A723B-E724-0C4C-AFC4-BB4EB3D9B804}"/>
                </a:ext>
              </a:extLst>
            </p:cNvPr>
            <p:cNvSpPr/>
            <p:nvPr/>
          </p:nvSpPr>
          <p:spPr>
            <a:xfrm>
              <a:off x="377919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8B240C3C-A6B9-1C46-8450-1583AF465EF8}"/>
                </a:ext>
              </a:extLst>
            </p:cNvPr>
            <p:cNvSpPr/>
            <p:nvPr/>
          </p:nvSpPr>
          <p:spPr>
            <a:xfrm>
              <a:off x="411556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61088A24-A712-E64B-B79E-49F7C02C5491}"/>
                </a:ext>
              </a:extLst>
            </p:cNvPr>
            <p:cNvSpPr/>
            <p:nvPr/>
          </p:nvSpPr>
          <p:spPr>
            <a:xfrm>
              <a:off x="4451938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110320E-01BE-4A4A-B91F-31863601C790}"/>
                </a:ext>
              </a:extLst>
            </p:cNvPr>
            <p:cNvSpPr/>
            <p:nvPr/>
          </p:nvSpPr>
          <p:spPr>
            <a:xfrm>
              <a:off x="4788311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AD789E7-9BA9-394E-8381-7879B1723CBE}"/>
                </a:ext>
              </a:extLst>
            </p:cNvPr>
            <p:cNvSpPr/>
            <p:nvPr/>
          </p:nvSpPr>
          <p:spPr>
            <a:xfrm>
              <a:off x="513803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BCCE6A7C-7F5B-8447-ABCC-B42A499374B3}"/>
                </a:ext>
              </a:extLst>
            </p:cNvPr>
            <p:cNvSpPr/>
            <p:nvPr/>
          </p:nvSpPr>
          <p:spPr>
            <a:xfrm>
              <a:off x="5467731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63DFAB4-F0BB-E44F-B5DB-18D3CDE8E750}"/>
                </a:ext>
              </a:extLst>
            </p:cNvPr>
            <p:cNvSpPr/>
            <p:nvPr/>
          </p:nvSpPr>
          <p:spPr>
            <a:xfrm>
              <a:off x="5804104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4A6706B-96E4-2D42-A24F-DB157A767542}"/>
                </a:ext>
              </a:extLst>
            </p:cNvPr>
            <p:cNvSpPr/>
            <p:nvPr/>
          </p:nvSpPr>
          <p:spPr>
            <a:xfrm>
              <a:off x="6140477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CC35BD2A-AD9D-C54C-A885-526E4AABF841}"/>
                </a:ext>
              </a:extLst>
            </p:cNvPr>
            <p:cNvSpPr/>
            <p:nvPr/>
          </p:nvSpPr>
          <p:spPr>
            <a:xfrm>
              <a:off x="6476850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79E06002-CEAA-8048-830B-D7033D22ECD6}"/>
                </a:ext>
              </a:extLst>
            </p:cNvPr>
            <p:cNvSpPr/>
            <p:nvPr/>
          </p:nvSpPr>
          <p:spPr>
            <a:xfrm>
              <a:off x="681322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A53C11D2-9468-9D41-9683-E6ADAE75F057}"/>
                </a:ext>
              </a:extLst>
            </p:cNvPr>
            <p:cNvSpPr/>
            <p:nvPr/>
          </p:nvSpPr>
          <p:spPr>
            <a:xfrm>
              <a:off x="7149596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715CFE23-A31E-5641-BF08-882FC00D2497}"/>
                </a:ext>
              </a:extLst>
            </p:cNvPr>
            <p:cNvSpPr/>
            <p:nvPr/>
          </p:nvSpPr>
          <p:spPr>
            <a:xfrm>
              <a:off x="7485969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BD6B0A14-7F90-064C-8E0E-4F7F506D411A}"/>
                </a:ext>
              </a:extLst>
            </p:cNvPr>
            <p:cNvSpPr/>
            <p:nvPr/>
          </p:nvSpPr>
          <p:spPr>
            <a:xfrm>
              <a:off x="7822342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62B48C0-1F40-CD4D-A7C1-F83D996165E6}"/>
                </a:ext>
              </a:extLst>
            </p:cNvPr>
            <p:cNvSpPr/>
            <p:nvPr/>
          </p:nvSpPr>
          <p:spPr>
            <a:xfrm>
              <a:off x="8158715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E3C96BE3-FCB4-3641-80AE-88BA6DC0B85F}"/>
                </a:ext>
              </a:extLst>
            </p:cNvPr>
            <p:cNvSpPr/>
            <p:nvPr/>
          </p:nvSpPr>
          <p:spPr>
            <a:xfrm>
              <a:off x="8501753" y="4469426"/>
              <a:ext cx="261564" cy="2615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137E4FA2-23EB-CA46-844C-12BDBB00A13D}"/>
              </a:ext>
            </a:extLst>
          </p:cNvPr>
          <p:cNvSpPr/>
          <p:nvPr/>
        </p:nvSpPr>
        <p:spPr>
          <a:xfrm>
            <a:off x="9214214" y="4730152"/>
            <a:ext cx="117987" cy="13932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19">
            <a:extLst>
              <a:ext uri="{FF2B5EF4-FFF2-40B4-BE49-F238E27FC236}">
                <a16:creationId xmlns:a16="http://schemas.microsoft.com/office/drawing/2014/main" id="{2122BCA2-0A87-459E-8D28-5844D9C10A8F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22171D7-6AB0-45C4-9B0A-9095EB12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9</a:t>
            </a:fld>
            <a:endParaRPr lang="de-DE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60344DCA-B5FE-4E5A-BA9E-A314FCBAC1AF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1545176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1229</Words>
  <Application>Microsoft Office PowerPoint</Application>
  <PresentationFormat>A4-Papier (210 x 297 mm)</PresentationFormat>
  <Paragraphs>553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Cooper Black</vt:lpstr>
      <vt:lpstr>Druckschrift BY WOK Medium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Daniel Meile</cp:lastModifiedBy>
  <cp:revision>195</cp:revision>
  <cp:lastPrinted>2021-05-28T09:47:43Z</cp:lastPrinted>
  <dcterms:created xsi:type="dcterms:W3CDTF">2021-04-14T07:29:35Z</dcterms:created>
  <dcterms:modified xsi:type="dcterms:W3CDTF">2021-12-01T08:39:16Z</dcterms:modified>
</cp:coreProperties>
</file>